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2.xml" ContentType="application/inkml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3.xml" ContentType="application/inkml+xml"/>
  <Override PartName="/ppt/notesSlides/notesSlide7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8.xml" ContentType="application/vnd.openxmlformats-officedocument.presentationml.notesSlide+xml"/>
  <Override PartName="/ppt/ink/ink6.xml" ContentType="application/inkml+xml"/>
  <Override PartName="/ppt/notesSlides/notesSlide9.xml" ContentType="application/vnd.openxmlformats-officedocument.presentationml.notesSlide+xml"/>
  <Override PartName="/ppt/ink/ink7.xml" ContentType="application/inkml+xml"/>
  <Override PartName="/ppt/notesSlides/notesSlide10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11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notesSlides/notesSlide12.xml" ContentType="application/vnd.openxmlformats-officedocument.presentationml.notesSlide+xml"/>
  <Override PartName="/ppt/ink/ink145.xml" ContentType="application/inkml+xml"/>
  <Override PartName="/ppt/ink/ink146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47.xml" ContentType="application/inkml+xml"/>
  <Override PartName="/ppt/ink/ink148.xml" ContentType="application/inkml+xml"/>
  <Override PartName="/ppt/notesSlides/notesSlide17.xml" ContentType="application/vnd.openxmlformats-officedocument.presentationml.notesSlide+xml"/>
  <Override PartName="/ppt/ink/ink149.xml" ContentType="application/inkml+xml"/>
  <Override PartName="/ppt/ink/ink150.xml" ContentType="application/inkml+xml"/>
  <Override PartName="/ppt/notesSlides/notesSlide18.xml" ContentType="application/vnd.openxmlformats-officedocument.presentationml.notesSlide+xml"/>
  <Override PartName="/ppt/ink/ink151.xml" ContentType="application/inkml+xml"/>
  <Override PartName="/ppt/notesSlides/notesSlide19.xml" ContentType="application/vnd.openxmlformats-officedocument.presentationml.notesSlide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91" r:id="rId4"/>
    <p:sldId id="292" r:id="rId5"/>
    <p:sldId id="294" r:id="rId6"/>
    <p:sldId id="293" r:id="rId7"/>
    <p:sldId id="295" r:id="rId8"/>
    <p:sldId id="297" r:id="rId9"/>
    <p:sldId id="290" r:id="rId10"/>
    <p:sldId id="279" r:id="rId11"/>
    <p:sldId id="277" r:id="rId12"/>
    <p:sldId id="280" r:id="rId13"/>
    <p:sldId id="298" r:id="rId14"/>
    <p:sldId id="299" r:id="rId15"/>
    <p:sldId id="281" r:id="rId16"/>
    <p:sldId id="282" r:id="rId17"/>
    <p:sldId id="283" r:id="rId18"/>
    <p:sldId id="286" r:id="rId19"/>
    <p:sldId id="284" r:id="rId20"/>
    <p:sldId id="285" r:id="rId21"/>
    <p:sldId id="288" r:id="rId22"/>
    <p:sldId id="289" r:id="rId23"/>
    <p:sldId id="26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9ED5"/>
    <a:srgbClr val="FFFFFF"/>
    <a:srgbClr val="02CCA6"/>
    <a:srgbClr val="111C53"/>
    <a:srgbClr val="00DAAE"/>
    <a:srgbClr val="0D1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28" autoAdjust="0"/>
    <p:restoredTop sz="94660"/>
  </p:normalViewPr>
  <p:slideViewPr>
    <p:cSldViewPr snapToGrid="0">
      <p:cViewPr>
        <p:scale>
          <a:sx n="100" d="100"/>
          <a:sy n="100" d="100"/>
        </p:scale>
        <p:origin x="153" y="-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75399D-ADAE-4228-ACC7-F4DF3ED92FCA}" type="doc">
      <dgm:prSet loTypeId="urn:microsoft.com/office/officeart/2005/8/layout/vProcess5" loCatId="process" qsTypeId="urn:microsoft.com/office/officeart/2005/8/quickstyle/simple4" qsCatId="simple" csTypeId="urn:microsoft.com/office/officeart/2005/8/colors/accent1_4" csCatId="accent1"/>
      <dgm:spPr/>
      <dgm:t>
        <a:bodyPr/>
        <a:lstStyle/>
        <a:p>
          <a:endParaRPr lang="en-US"/>
        </a:p>
      </dgm:t>
    </dgm:pt>
    <dgm:pt modelId="{CD16E56C-715D-4E59-8106-2AA1F6CFEDE9}">
      <dgm:prSet/>
      <dgm:spPr/>
      <dgm:t>
        <a:bodyPr/>
        <a:lstStyle/>
        <a:p>
          <a:r>
            <a:rPr lang="en-IN">
              <a:latin typeface="DM Sans" pitchFamily="2" charset="0"/>
            </a:rPr>
            <a:t>Understanding LangChain</a:t>
          </a:r>
          <a:endParaRPr lang="en-US">
            <a:latin typeface="DM Sans" pitchFamily="2" charset="0"/>
          </a:endParaRPr>
        </a:p>
      </dgm:t>
    </dgm:pt>
    <dgm:pt modelId="{7DF2A13D-52CE-4C68-BEF7-119A9E77882A}" type="parTrans" cxnId="{0A5EEFFD-495F-48ED-8641-E3C8251C92F2}">
      <dgm:prSet/>
      <dgm:spPr/>
      <dgm:t>
        <a:bodyPr/>
        <a:lstStyle/>
        <a:p>
          <a:endParaRPr lang="en-US">
            <a:latin typeface="DM Sans" pitchFamily="2" charset="0"/>
          </a:endParaRPr>
        </a:p>
      </dgm:t>
    </dgm:pt>
    <dgm:pt modelId="{3D0D941D-0590-4A96-BA79-7FBE653755EC}" type="sibTrans" cxnId="{0A5EEFFD-495F-48ED-8641-E3C8251C92F2}">
      <dgm:prSet/>
      <dgm:spPr/>
      <dgm:t>
        <a:bodyPr/>
        <a:lstStyle/>
        <a:p>
          <a:endParaRPr lang="en-US">
            <a:latin typeface="DM Sans" pitchFamily="2" charset="0"/>
          </a:endParaRPr>
        </a:p>
      </dgm:t>
    </dgm:pt>
    <dgm:pt modelId="{36749CAE-8269-406B-9F0F-9F8B0BA53FB3}">
      <dgm:prSet/>
      <dgm:spPr/>
      <dgm:t>
        <a:bodyPr/>
        <a:lstStyle/>
        <a:p>
          <a:r>
            <a:rPr lang="en-IN">
              <a:latin typeface="DM Sans" pitchFamily="2" charset="0"/>
            </a:rPr>
            <a:t>Components in LangChain</a:t>
          </a:r>
          <a:endParaRPr lang="en-US">
            <a:latin typeface="DM Sans" pitchFamily="2" charset="0"/>
          </a:endParaRPr>
        </a:p>
      </dgm:t>
    </dgm:pt>
    <dgm:pt modelId="{5170020E-0F28-4329-904F-0AFD5B61E8B4}" type="parTrans" cxnId="{E0E7DBAF-0A9A-4595-9E07-71438814EDEA}">
      <dgm:prSet/>
      <dgm:spPr/>
      <dgm:t>
        <a:bodyPr/>
        <a:lstStyle/>
        <a:p>
          <a:endParaRPr lang="en-US">
            <a:latin typeface="DM Sans" pitchFamily="2" charset="0"/>
          </a:endParaRPr>
        </a:p>
      </dgm:t>
    </dgm:pt>
    <dgm:pt modelId="{8CE6530F-152E-4742-B1EA-7B208BBC7209}" type="sibTrans" cxnId="{E0E7DBAF-0A9A-4595-9E07-71438814EDEA}">
      <dgm:prSet/>
      <dgm:spPr/>
      <dgm:t>
        <a:bodyPr/>
        <a:lstStyle/>
        <a:p>
          <a:endParaRPr lang="en-US">
            <a:latin typeface="DM Sans" pitchFamily="2" charset="0"/>
          </a:endParaRPr>
        </a:p>
      </dgm:t>
    </dgm:pt>
    <dgm:pt modelId="{561AD365-631A-4069-8374-3350CADD35FD}">
      <dgm:prSet/>
      <dgm:spPr/>
      <dgm:t>
        <a:bodyPr/>
        <a:lstStyle/>
        <a:p>
          <a:r>
            <a:rPr lang="en-IN">
              <a:latin typeface="DM Sans" pitchFamily="2" charset="0"/>
            </a:rPr>
            <a:t>Benefits of LangChain</a:t>
          </a:r>
          <a:endParaRPr lang="en-US">
            <a:latin typeface="DM Sans" pitchFamily="2" charset="0"/>
          </a:endParaRPr>
        </a:p>
      </dgm:t>
    </dgm:pt>
    <dgm:pt modelId="{2A0F5C21-1E17-4E70-A6E8-F2889213534D}" type="parTrans" cxnId="{E1D3C4D6-46D8-4492-9BAA-AFF5794F51F1}">
      <dgm:prSet/>
      <dgm:spPr/>
      <dgm:t>
        <a:bodyPr/>
        <a:lstStyle/>
        <a:p>
          <a:endParaRPr lang="en-US">
            <a:latin typeface="DM Sans" pitchFamily="2" charset="0"/>
          </a:endParaRPr>
        </a:p>
      </dgm:t>
    </dgm:pt>
    <dgm:pt modelId="{DAFD8C76-29E7-4A72-9FA2-71E3EA919698}" type="sibTrans" cxnId="{E1D3C4D6-46D8-4492-9BAA-AFF5794F51F1}">
      <dgm:prSet/>
      <dgm:spPr/>
      <dgm:t>
        <a:bodyPr/>
        <a:lstStyle/>
        <a:p>
          <a:endParaRPr lang="en-US">
            <a:latin typeface="DM Sans" pitchFamily="2" charset="0"/>
          </a:endParaRPr>
        </a:p>
      </dgm:t>
    </dgm:pt>
    <dgm:pt modelId="{48A9785B-2AE1-4B89-A67A-4B6C4A3E34B0}">
      <dgm:prSet/>
      <dgm:spPr/>
      <dgm:t>
        <a:bodyPr/>
        <a:lstStyle/>
        <a:p>
          <a:r>
            <a:rPr lang="en-IN">
              <a:latin typeface="DM Sans" pitchFamily="2" charset="0"/>
            </a:rPr>
            <a:t>Prompt Template</a:t>
          </a:r>
          <a:endParaRPr lang="en-US">
            <a:latin typeface="DM Sans" pitchFamily="2" charset="0"/>
          </a:endParaRPr>
        </a:p>
      </dgm:t>
    </dgm:pt>
    <dgm:pt modelId="{C25C1A78-B415-4B9B-B249-6F5F510F69F2}" type="parTrans" cxnId="{F2C2446A-3241-4E3E-9846-D70EABD2479D}">
      <dgm:prSet/>
      <dgm:spPr/>
      <dgm:t>
        <a:bodyPr/>
        <a:lstStyle/>
        <a:p>
          <a:endParaRPr lang="en-US">
            <a:latin typeface="DM Sans" pitchFamily="2" charset="0"/>
          </a:endParaRPr>
        </a:p>
      </dgm:t>
    </dgm:pt>
    <dgm:pt modelId="{D36D27A3-2D2C-43DE-AA77-EA9B3B14E63C}" type="sibTrans" cxnId="{F2C2446A-3241-4E3E-9846-D70EABD2479D}">
      <dgm:prSet/>
      <dgm:spPr/>
      <dgm:t>
        <a:bodyPr/>
        <a:lstStyle/>
        <a:p>
          <a:endParaRPr lang="en-US">
            <a:latin typeface="DM Sans" pitchFamily="2" charset="0"/>
          </a:endParaRPr>
        </a:p>
      </dgm:t>
    </dgm:pt>
    <dgm:pt modelId="{B2A8634F-A95A-46C9-BD68-3103B43E2658}">
      <dgm:prSet/>
      <dgm:spPr/>
      <dgm:t>
        <a:bodyPr/>
        <a:lstStyle/>
        <a:p>
          <a:r>
            <a:rPr lang="en-IN">
              <a:latin typeface="DM Sans" pitchFamily="2" charset="0"/>
            </a:rPr>
            <a:t>Code WalkThrough</a:t>
          </a:r>
          <a:endParaRPr lang="en-US">
            <a:latin typeface="DM Sans" pitchFamily="2" charset="0"/>
          </a:endParaRPr>
        </a:p>
      </dgm:t>
    </dgm:pt>
    <dgm:pt modelId="{0DC24600-7BE9-482F-A7D8-AC73387BD62A}" type="parTrans" cxnId="{177AAE84-0062-48F2-869A-6D6E96A808ED}">
      <dgm:prSet/>
      <dgm:spPr/>
      <dgm:t>
        <a:bodyPr/>
        <a:lstStyle/>
        <a:p>
          <a:endParaRPr lang="en-US">
            <a:latin typeface="DM Sans" pitchFamily="2" charset="0"/>
          </a:endParaRPr>
        </a:p>
      </dgm:t>
    </dgm:pt>
    <dgm:pt modelId="{67899570-DD9D-4421-8F74-C460AD511A32}" type="sibTrans" cxnId="{177AAE84-0062-48F2-869A-6D6E96A808ED}">
      <dgm:prSet/>
      <dgm:spPr/>
      <dgm:t>
        <a:bodyPr/>
        <a:lstStyle/>
        <a:p>
          <a:endParaRPr lang="en-US">
            <a:latin typeface="DM Sans" pitchFamily="2" charset="0"/>
          </a:endParaRPr>
        </a:p>
      </dgm:t>
    </dgm:pt>
    <dgm:pt modelId="{0DECF1F3-B0E3-4153-BDA7-F4735609149A}" type="pres">
      <dgm:prSet presAssocID="{5575399D-ADAE-4228-ACC7-F4DF3ED92FCA}" presName="outerComposite" presStyleCnt="0">
        <dgm:presLayoutVars>
          <dgm:chMax val="5"/>
          <dgm:dir/>
          <dgm:resizeHandles val="exact"/>
        </dgm:presLayoutVars>
      </dgm:prSet>
      <dgm:spPr/>
    </dgm:pt>
    <dgm:pt modelId="{9218FC35-B691-4914-A4E2-F3F5EA807A08}" type="pres">
      <dgm:prSet presAssocID="{5575399D-ADAE-4228-ACC7-F4DF3ED92FCA}" presName="dummyMaxCanvas" presStyleCnt="0">
        <dgm:presLayoutVars/>
      </dgm:prSet>
      <dgm:spPr/>
    </dgm:pt>
    <dgm:pt modelId="{35A13E2C-5E26-4F44-83DA-2B39D04EACCD}" type="pres">
      <dgm:prSet presAssocID="{5575399D-ADAE-4228-ACC7-F4DF3ED92FCA}" presName="FiveNodes_1" presStyleLbl="node1" presStyleIdx="0" presStyleCnt="5">
        <dgm:presLayoutVars>
          <dgm:bulletEnabled val="1"/>
        </dgm:presLayoutVars>
      </dgm:prSet>
      <dgm:spPr/>
    </dgm:pt>
    <dgm:pt modelId="{ECC66F54-167E-4521-8E71-C6CAA0AA4FE1}" type="pres">
      <dgm:prSet presAssocID="{5575399D-ADAE-4228-ACC7-F4DF3ED92FCA}" presName="FiveNodes_2" presStyleLbl="node1" presStyleIdx="1" presStyleCnt="5">
        <dgm:presLayoutVars>
          <dgm:bulletEnabled val="1"/>
        </dgm:presLayoutVars>
      </dgm:prSet>
      <dgm:spPr/>
    </dgm:pt>
    <dgm:pt modelId="{6BC1D78D-EB0F-4B49-B2E3-356707E0D3B1}" type="pres">
      <dgm:prSet presAssocID="{5575399D-ADAE-4228-ACC7-F4DF3ED92FCA}" presName="FiveNodes_3" presStyleLbl="node1" presStyleIdx="2" presStyleCnt="5">
        <dgm:presLayoutVars>
          <dgm:bulletEnabled val="1"/>
        </dgm:presLayoutVars>
      </dgm:prSet>
      <dgm:spPr/>
    </dgm:pt>
    <dgm:pt modelId="{BDA3B959-208B-471E-8D73-1645134FECF2}" type="pres">
      <dgm:prSet presAssocID="{5575399D-ADAE-4228-ACC7-F4DF3ED92FCA}" presName="FiveNodes_4" presStyleLbl="node1" presStyleIdx="3" presStyleCnt="5">
        <dgm:presLayoutVars>
          <dgm:bulletEnabled val="1"/>
        </dgm:presLayoutVars>
      </dgm:prSet>
      <dgm:spPr/>
    </dgm:pt>
    <dgm:pt modelId="{90F48A50-0B19-4EF9-AD9F-369118544DA5}" type="pres">
      <dgm:prSet presAssocID="{5575399D-ADAE-4228-ACC7-F4DF3ED92FCA}" presName="FiveNodes_5" presStyleLbl="node1" presStyleIdx="4" presStyleCnt="5">
        <dgm:presLayoutVars>
          <dgm:bulletEnabled val="1"/>
        </dgm:presLayoutVars>
      </dgm:prSet>
      <dgm:spPr/>
    </dgm:pt>
    <dgm:pt modelId="{31C17B5D-127C-44CC-8CDD-B6378557DCAF}" type="pres">
      <dgm:prSet presAssocID="{5575399D-ADAE-4228-ACC7-F4DF3ED92FCA}" presName="FiveConn_1-2" presStyleLbl="fgAccFollowNode1" presStyleIdx="0" presStyleCnt="4">
        <dgm:presLayoutVars>
          <dgm:bulletEnabled val="1"/>
        </dgm:presLayoutVars>
      </dgm:prSet>
      <dgm:spPr/>
    </dgm:pt>
    <dgm:pt modelId="{A4CB4E46-8F6C-4B39-9B6A-B48847EE0A0D}" type="pres">
      <dgm:prSet presAssocID="{5575399D-ADAE-4228-ACC7-F4DF3ED92FCA}" presName="FiveConn_2-3" presStyleLbl="fgAccFollowNode1" presStyleIdx="1" presStyleCnt="4">
        <dgm:presLayoutVars>
          <dgm:bulletEnabled val="1"/>
        </dgm:presLayoutVars>
      </dgm:prSet>
      <dgm:spPr/>
    </dgm:pt>
    <dgm:pt modelId="{D142BD49-F436-4E21-B6C6-199CADE16885}" type="pres">
      <dgm:prSet presAssocID="{5575399D-ADAE-4228-ACC7-F4DF3ED92FCA}" presName="FiveConn_3-4" presStyleLbl="fgAccFollowNode1" presStyleIdx="2" presStyleCnt="4">
        <dgm:presLayoutVars>
          <dgm:bulletEnabled val="1"/>
        </dgm:presLayoutVars>
      </dgm:prSet>
      <dgm:spPr/>
    </dgm:pt>
    <dgm:pt modelId="{6D94D291-71A7-40AD-96E2-BDB3DF6FE69D}" type="pres">
      <dgm:prSet presAssocID="{5575399D-ADAE-4228-ACC7-F4DF3ED92FCA}" presName="FiveConn_4-5" presStyleLbl="fgAccFollowNode1" presStyleIdx="3" presStyleCnt="4">
        <dgm:presLayoutVars>
          <dgm:bulletEnabled val="1"/>
        </dgm:presLayoutVars>
      </dgm:prSet>
      <dgm:spPr/>
    </dgm:pt>
    <dgm:pt modelId="{E7CA1549-7112-4C68-948C-A861D956944B}" type="pres">
      <dgm:prSet presAssocID="{5575399D-ADAE-4228-ACC7-F4DF3ED92FCA}" presName="FiveNodes_1_text" presStyleLbl="node1" presStyleIdx="4" presStyleCnt="5">
        <dgm:presLayoutVars>
          <dgm:bulletEnabled val="1"/>
        </dgm:presLayoutVars>
      </dgm:prSet>
      <dgm:spPr/>
    </dgm:pt>
    <dgm:pt modelId="{E69FDD15-B1AC-434A-9426-26847981C7AB}" type="pres">
      <dgm:prSet presAssocID="{5575399D-ADAE-4228-ACC7-F4DF3ED92FCA}" presName="FiveNodes_2_text" presStyleLbl="node1" presStyleIdx="4" presStyleCnt="5">
        <dgm:presLayoutVars>
          <dgm:bulletEnabled val="1"/>
        </dgm:presLayoutVars>
      </dgm:prSet>
      <dgm:spPr/>
    </dgm:pt>
    <dgm:pt modelId="{62055646-00B0-404B-BC02-681C6ECC6A59}" type="pres">
      <dgm:prSet presAssocID="{5575399D-ADAE-4228-ACC7-F4DF3ED92FCA}" presName="FiveNodes_3_text" presStyleLbl="node1" presStyleIdx="4" presStyleCnt="5">
        <dgm:presLayoutVars>
          <dgm:bulletEnabled val="1"/>
        </dgm:presLayoutVars>
      </dgm:prSet>
      <dgm:spPr/>
    </dgm:pt>
    <dgm:pt modelId="{370E5BE2-6228-4064-842B-E32D3879F340}" type="pres">
      <dgm:prSet presAssocID="{5575399D-ADAE-4228-ACC7-F4DF3ED92FCA}" presName="FiveNodes_4_text" presStyleLbl="node1" presStyleIdx="4" presStyleCnt="5">
        <dgm:presLayoutVars>
          <dgm:bulletEnabled val="1"/>
        </dgm:presLayoutVars>
      </dgm:prSet>
      <dgm:spPr/>
    </dgm:pt>
    <dgm:pt modelId="{6B6F6380-FDAA-4372-A4E6-212C654CE3E6}" type="pres">
      <dgm:prSet presAssocID="{5575399D-ADAE-4228-ACC7-F4DF3ED92FC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586B737-5EA0-48F3-A168-3A8606BA77C8}" type="presOf" srcId="{561AD365-631A-4069-8374-3350CADD35FD}" destId="{62055646-00B0-404B-BC02-681C6ECC6A59}" srcOrd="1" destOrd="0" presId="urn:microsoft.com/office/officeart/2005/8/layout/vProcess5"/>
    <dgm:cxn modelId="{D02EA83C-97F1-4F3F-B67B-904904B3EC11}" type="presOf" srcId="{36749CAE-8269-406B-9F0F-9F8B0BA53FB3}" destId="{ECC66F54-167E-4521-8E71-C6CAA0AA4FE1}" srcOrd="0" destOrd="0" presId="urn:microsoft.com/office/officeart/2005/8/layout/vProcess5"/>
    <dgm:cxn modelId="{7F19AD5D-7041-4758-B317-63DDE29304AA}" type="presOf" srcId="{36749CAE-8269-406B-9F0F-9F8B0BA53FB3}" destId="{E69FDD15-B1AC-434A-9426-26847981C7AB}" srcOrd="1" destOrd="0" presId="urn:microsoft.com/office/officeart/2005/8/layout/vProcess5"/>
    <dgm:cxn modelId="{F2C2446A-3241-4E3E-9846-D70EABD2479D}" srcId="{5575399D-ADAE-4228-ACC7-F4DF3ED92FCA}" destId="{48A9785B-2AE1-4B89-A67A-4B6C4A3E34B0}" srcOrd="3" destOrd="0" parTransId="{C25C1A78-B415-4B9B-B249-6F5F510F69F2}" sibTransId="{D36D27A3-2D2C-43DE-AA77-EA9B3B14E63C}"/>
    <dgm:cxn modelId="{27549F6B-91F3-40FE-9579-0D45DD9B899E}" type="presOf" srcId="{5575399D-ADAE-4228-ACC7-F4DF3ED92FCA}" destId="{0DECF1F3-B0E3-4153-BDA7-F4735609149A}" srcOrd="0" destOrd="0" presId="urn:microsoft.com/office/officeart/2005/8/layout/vProcess5"/>
    <dgm:cxn modelId="{66BBD84C-EB17-473B-8412-ED27E2603372}" type="presOf" srcId="{8CE6530F-152E-4742-B1EA-7B208BBC7209}" destId="{A4CB4E46-8F6C-4B39-9B6A-B48847EE0A0D}" srcOrd="0" destOrd="0" presId="urn:microsoft.com/office/officeart/2005/8/layout/vProcess5"/>
    <dgm:cxn modelId="{177AAE84-0062-48F2-869A-6D6E96A808ED}" srcId="{5575399D-ADAE-4228-ACC7-F4DF3ED92FCA}" destId="{B2A8634F-A95A-46C9-BD68-3103B43E2658}" srcOrd="4" destOrd="0" parTransId="{0DC24600-7BE9-482F-A7D8-AC73387BD62A}" sibTransId="{67899570-DD9D-4421-8F74-C460AD511A32}"/>
    <dgm:cxn modelId="{D8BE0991-6B85-4857-90CC-7C043E7A6623}" type="presOf" srcId="{B2A8634F-A95A-46C9-BD68-3103B43E2658}" destId="{6B6F6380-FDAA-4372-A4E6-212C654CE3E6}" srcOrd="1" destOrd="0" presId="urn:microsoft.com/office/officeart/2005/8/layout/vProcess5"/>
    <dgm:cxn modelId="{07A320A7-0AF0-411F-B8D4-620D1B265C6B}" type="presOf" srcId="{561AD365-631A-4069-8374-3350CADD35FD}" destId="{6BC1D78D-EB0F-4B49-B2E3-356707E0D3B1}" srcOrd="0" destOrd="0" presId="urn:microsoft.com/office/officeart/2005/8/layout/vProcess5"/>
    <dgm:cxn modelId="{8D2FA4A9-CA42-4611-9FEB-667D0FC9DC45}" type="presOf" srcId="{B2A8634F-A95A-46C9-BD68-3103B43E2658}" destId="{90F48A50-0B19-4EF9-AD9F-369118544DA5}" srcOrd="0" destOrd="0" presId="urn:microsoft.com/office/officeart/2005/8/layout/vProcess5"/>
    <dgm:cxn modelId="{E0E7DBAF-0A9A-4595-9E07-71438814EDEA}" srcId="{5575399D-ADAE-4228-ACC7-F4DF3ED92FCA}" destId="{36749CAE-8269-406B-9F0F-9F8B0BA53FB3}" srcOrd="1" destOrd="0" parTransId="{5170020E-0F28-4329-904F-0AFD5B61E8B4}" sibTransId="{8CE6530F-152E-4742-B1EA-7B208BBC7209}"/>
    <dgm:cxn modelId="{97B1F6BC-B8F9-4575-A018-DAE5BFD4F35F}" type="presOf" srcId="{CD16E56C-715D-4E59-8106-2AA1F6CFEDE9}" destId="{E7CA1549-7112-4C68-948C-A861D956944B}" srcOrd="1" destOrd="0" presId="urn:microsoft.com/office/officeart/2005/8/layout/vProcess5"/>
    <dgm:cxn modelId="{BD9E24C4-0B19-403E-9644-336D490F8998}" type="presOf" srcId="{CD16E56C-715D-4E59-8106-2AA1F6CFEDE9}" destId="{35A13E2C-5E26-4F44-83DA-2B39D04EACCD}" srcOrd="0" destOrd="0" presId="urn:microsoft.com/office/officeart/2005/8/layout/vProcess5"/>
    <dgm:cxn modelId="{D10525C6-DAD0-425B-B16F-9DC8D4A741D7}" type="presOf" srcId="{48A9785B-2AE1-4B89-A67A-4B6C4A3E34B0}" destId="{BDA3B959-208B-471E-8D73-1645134FECF2}" srcOrd="0" destOrd="0" presId="urn:microsoft.com/office/officeart/2005/8/layout/vProcess5"/>
    <dgm:cxn modelId="{2F8340CB-AF05-408C-9A19-3E4E68D169D0}" type="presOf" srcId="{D36D27A3-2D2C-43DE-AA77-EA9B3B14E63C}" destId="{6D94D291-71A7-40AD-96E2-BDB3DF6FE69D}" srcOrd="0" destOrd="0" presId="urn:microsoft.com/office/officeart/2005/8/layout/vProcess5"/>
    <dgm:cxn modelId="{E1D3C4D6-46D8-4492-9BAA-AFF5794F51F1}" srcId="{5575399D-ADAE-4228-ACC7-F4DF3ED92FCA}" destId="{561AD365-631A-4069-8374-3350CADD35FD}" srcOrd="2" destOrd="0" parTransId="{2A0F5C21-1E17-4E70-A6E8-F2889213534D}" sibTransId="{DAFD8C76-29E7-4A72-9FA2-71E3EA919698}"/>
    <dgm:cxn modelId="{C99BD6EF-B97B-42BA-9D24-C10E521084A2}" type="presOf" srcId="{48A9785B-2AE1-4B89-A67A-4B6C4A3E34B0}" destId="{370E5BE2-6228-4064-842B-E32D3879F340}" srcOrd="1" destOrd="0" presId="urn:microsoft.com/office/officeart/2005/8/layout/vProcess5"/>
    <dgm:cxn modelId="{71C296F5-66E7-4013-BA90-6FCFD154A8BD}" type="presOf" srcId="{3D0D941D-0590-4A96-BA79-7FBE653755EC}" destId="{31C17B5D-127C-44CC-8CDD-B6378557DCAF}" srcOrd="0" destOrd="0" presId="urn:microsoft.com/office/officeart/2005/8/layout/vProcess5"/>
    <dgm:cxn modelId="{FD3517F7-B058-455A-9A5A-E4B3ED9B2218}" type="presOf" srcId="{DAFD8C76-29E7-4A72-9FA2-71E3EA919698}" destId="{D142BD49-F436-4E21-B6C6-199CADE16885}" srcOrd="0" destOrd="0" presId="urn:microsoft.com/office/officeart/2005/8/layout/vProcess5"/>
    <dgm:cxn modelId="{0A5EEFFD-495F-48ED-8641-E3C8251C92F2}" srcId="{5575399D-ADAE-4228-ACC7-F4DF3ED92FCA}" destId="{CD16E56C-715D-4E59-8106-2AA1F6CFEDE9}" srcOrd="0" destOrd="0" parTransId="{7DF2A13D-52CE-4C68-BEF7-119A9E77882A}" sibTransId="{3D0D941D-0590-4A96-BA79-7FBE653755EC}"/>
    <dgm:cxn modelId="{6891E7AF-95E3-4B53-9671-8DD6F6D00291}" type="presParOf" srcId="{0DECF1F3-B0E3-4153-BDA7-F4735609149A}" destId="{9218FC35-B691-4914-A4E2-F3F5EA807A08}" srcOrd="0" destOrd="0" presId="urn:microsoft.com/office/officeart/2005/8/layout/vProcess5"/>
    <dgm:cxn modelId="{217E4E2A-04A1-44B3-87E3-36B91E757ACD}" type="presParOf" srcId="{0DECF1F3-B0E3-4153-BDA7-F4735609149A}" destId="{35A13E2C-5E26-4F44-83DA-2B39D04EACCD}" srcOrd="1" destOrd="0" presId="urn:microsoft.com/office/officeart/2005/8/layout/vProcess5"/>
    <dgm:cxn modelId="{0E7AF7E1-AFD4-4FE6-BD53-55A31566B5AB}" type="presParOf" srcId="{0DECF1F3-B0E3-4153-BDA7-F4735609149A}" destId="{ECC66F54-167E-4521-8E71-C6CAA0AA4FE1}" srcOrd="2" destOrd="0" presId="urn:microsoft.com/office/officeart/2005/8/layout/vProcess5"/>
    <dgm:cxn modelId="{0666BD03-246F-4B16-BE98-A800392BB4CF}" type="presParOf" srcId="{0DECF1F3-B0E3-4153-BDA7-F4735609149A}" destId="{6BC1D78D-EB0F-4B49-B2E3-356707E0D3B1}" srcOrd="3" destOrd="0" presId="urn:microsoft.com/office/officeart/2005/8/layout/vProcess5"/>
    <dgm:cxn modelId="{FE7A8770-A1C8-4A07-9368-67E2F0049C68}" type="presParOf" srcId="{0DECF1F3-B0E3-4153-BDA7-F4735609149A}" destId="{BDA3B959-208B-471E-8D73-1645134FECF2}" srcOrd="4" destOrd="0" presId="urn:microsoft.com/office/officeart/2005/8/layout/vProcess5"/>
    <dgm:cxn modelId="{A0FBC710-3D85-4C76-A65E-5B193208F975}" type="presParOf" srcId="{0DECF1F3-B0E3-4153-BDA7-F4735609149A}" destId="{90F48A50-0B19-4EF9-AD9F-369118544DA5}" srcOrd="5" destOrd="0" presId="urn:microsoft.com/office/officeart/2005/8/layout/vProcess5"/>
    <dgm:cxn modelId="{13FDD347-9ACB-498D-98B3-ABCC96B89C42}" type="presParOf" srcId="{0DECF1F3-B0E3-4153-BDA7-F4735609149A}" destId="{31C17B5D-127C-44CC-8CDD-B6378557DCAF}" srcOrd="6" destOrd="0" presId="urn:microsoft.com/office/officeart/2005/8/layout/vProcess5"/>
    <dgm:cxn modelId="{B86BE639-45F8-4375-93AB-BF69BA0015B9}" type="presParOf" srcId="{0DECF1F3-B0E3-4153-BDA7-F4735609149A}" destId="{A4CB4E46-8F6C-4B39-9B6A-B48847EE0A0D}" srcOrd="7" destOrd="0" presId="urn:microsoft.com/office/officeart/2005/8/layout/vProcess5"/>
    <dgm:cxn modelId="{DD5C4016-81CF-4687-8B56-39659EFDE899}" type="presParOf" srcId="{0DECF1F3-B0E3-4153-BDA7-F4735609149A}" destId="{D142BD49-F436-4E21-B6C6-199CADE16885}" srcOrd="8" destOrd="0" presId="urn:microsoft.com/office/officeart/2005/8/layout/vProcess5"/>
    <dgm:cxn modelId="{59E10D25-DF8E-455A-B709-1B2B0D6BF080}" type="presParOf" srcId="{0DECF1F3-B0E3-4153-BDA7-F4735609149A}" destId="{6D94D291-71A7-40AD-96E2-BDB3DF6FE69D}" srcOrd="9" destOrd="0" presId="urn:microsoft.com/office/officeart/2005/8/layout/vProcess5"/>
    <dgm:cxn modelId="{8CE86584-48E8-400E-A106-209F6AC201B2}" type="presParOf" srcId="{0DECF1F3-B0E3-4153-BDA7-F4735609149A}" destId="{E7CA1549-7112-4C68-948C-A861D956944B}" srcOrd="10" destOrd="0" presId="urn:microsoft.com/office/officeart/2005/8/layout/vProcess5"/>
    <dgm:cxn modelId="{60941ECE-CA62-4E71-B44A-48D0600F408C}" type="presParOf" srcId="{0DECF1F3-B0E3-4153-BDA7-F4735609149A}" destId="{E69FDD15-B1AC-434A-9426-26847981C7AB}" srcOrd="11" destOrd="0" presId="urn:microsoft.com/office/officeart/2005/8/layout/vProcess5"/>
    <dgm:cxn modelId="{DF0BF582-B570-44F5-89DA-D8EE5DDF3227}" type="presParOf" srcId="{0DECF1F3-B0E3-4153-BDA7-F4735609149A}" destId="{62055646-00B0-404B-BC02-681C6ECC6A59}" srcOrd="12" destOrd="0" presId="urn:microsoft.com/office/officeart/2005/8/layout/vProcess5"/>
    <dgm:cxn modelId="{1CAD469F-DA68-4289-832E-0EB9390A3051}" type="presParOf" srcId="{0DECF1F3-B0E3-4153-BDA7-F4735609149A}" destId="{370E5BE2-6228-4064-842B-E32D3879F340}" srcOrd="13" destOrd="0" presId="urn:microsoft.com/office/officeart/2005/8/layout/vProcess5"/>
    <dgm:cxn modelId="{19F33229-757D-4060-B8CF-51E598FA35A4}" type="presParOf" srcId="{0DECF1F3-B0E3-4153-BDA7-F4735609149A}" destId="{6B6F6380-FDAA-4372-A4E6-212C654CE3E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CBE42E-C449-464B-B2FE-9AD5C9EB2CEE}" type="doc">
      <dgm:prSet loTypeId="urn:microsoft.com/office/officeart/2005/8/layout/chevron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A97220A-2BD8-4AF4-8513-CDDBC8288949}">
      <dgm:prSet custT="1"/>
      <dgm:spPr/>
      <dgm:t>
        <a:bodyPr/>
        <a:lstStyle/>
        <a:p>
          <a:endParaRPr lang="en-US" sz="2000" dirty="0"/>
        </a:p>
      </dgm:t>
    </dgm:pt>
    <dgm:pt modelId="{1BEF93CB-6196-4B23-8C6D-26DEAEF6384D}" type="parTrans" cxnId="{6E4BAE3C-4AC6-4DA6-983D-7F377F414752}">
      <dgm:prSet/>
      <dgm:spPr/>
      <dgm:t>
        <a:bodyPr/>
        <a:lstStyle/>
        <a:p>
          <a:endParaRPr lang="en-US"/>
        </a:p>
      </dgm:t>
    </dgm:pt>
    <dgm:pt modelId="{6B58A79C-EE30-40DC-BBBB-706302AA5320}" type="sibTrans" cxnId="{6E4BAE3C-4AC6-4DA6-983D-7F377F414752}">
      <dgm:prSet/>
      <dgm:spPr/>
      <dgm:t>
        <a:bodyPr/>
        <a:lstStyle/>
        <a:p>
          <a:endParaRPr lang="en-US"/>
        </a:p>
      </dgm:t>
    </dgm:pt>
    <dgm:pt modelId="{E4A1E5F1-102B-4EF5-97A3-495D5714D91D}">
      <dgm:prSet custT="1"/>
      <dgm:spPr/>
      <dgm:t>
        <a:bodyPr/>
        <a:lstStyle/>
        <a:p>
          <a:endParaRPr lang="en-US" sz="2000" dirty="0"/>
        </a:p>
      </dgm:t>
    </dgm:pt>
    <dgm:pt modelId="{61EF8C46-D3AC-488A-BCCC-CF133F6D50E8}" type="parTrans" cxnId="{612B6EA3-2709-4534-AA15-DE41D7C5EF3C}">
      <dgm:prSet/>
      <dgm:spPr/>
      <dgm:t>
        <a:bodyPr/>
        <a:lstStyle/>
        <a:p>
          <a:endParaRPr lang="en-US"/>
        </a:p>
      </dgm:t>
    </dgm:pt>
    <dgm:pt modelId="{D795AE42-3BF9-4265-A283-5214B52FDCB8}" type="sibTrans" cxnId="{612B6EA3-2709-4534-AA15-DE41D7C5EF3C}">
      <dgm:prSet/>
      <dgm:spPr/>
      <dgm:t>
        <a:bodyPr/>
        <a:lstStyle/>
        <a:p>
          <a:endParaRPr lang="en-US"/>
        </a:p>
      </dgm:t>
    </dgm:pt>
    <dgm:pt modelId="{4713D1F1-677E-453D-BCAD-E4DBDCB67A1C}">
      <dgm:prSet custT="1"/>
      <dgm:spPr/>
      <dgm:t>
        <a:bodyPr/>
        <a:lstStyle/>
        <a:p>
          <a:endParaRPr lang="en-US" sz="2000" dirty="0"/>
        </a:p>
      </dgm:t>
    </dgm:pt>
    <dgm:pt modelId="{B809B6A1-E120-42A9-A937-07A401B8DBC8}" type="parTrans" cxnId="{3E64970A-6EA9-4F2F-A5C6-A357BCB83AD4}">
      <dgm:prSet/>
      <dgm:spPr/>
      <dgm:t>
        <a:bodyPr/>
        <a:lstStyle/>
        <a:p>
          <a:endParaRPr lang="en-US"/>
        </a:p>
      </dgm:t>
    </dgm:pt>
    <dgm:pt modelId="{BB315B0E-F5F5-4C46-BFAD-FAFAD6DFDF36}" type="sibTrans" cxnId="{3E64970A-6EA9-4F2F-A5C6-A357BCB83AD4}">
      <dgm:prSet/>
      <dgm:spPr/>
      <dgm:t>
        <a:bodyPr/>
        <a:lstStyle/>
        <a:p>
          <a:endParaRPr lang="en-US"/>
        </a:p>
      </dgm:t>
    </dgm:pt>
    <dgm:pt modelId="{FF8A8FA4-E3F9-4100-8AAA-C58DF136FF0E}">
      <dgm:prSet custT="1"/>
      <dgm:spPr/>
      <dgm:t>
        <a:bodyPr/>
        <a:lstStyle/>
        <a:p>
          <a:endParaRPr lang="en-IN" sz="1600" dirty="0"/>
        </a:p>
      </dgm:t>
    </dgm:pt>
    <dgm:pt modelId="{4F55356B-229D-4C77-8163-B818F1730D5D}" type="parTrans" cxnId="{80323263-1DFD-4A5E-B23C-9F661DE6F4D3}">
      <dgm:prSet/>
      <dgm:spPr/>
      <dgm:t>
        <a:bodyPr/>
        <a:lstStyle/>
        <a:p>
          <a:endParaRPr lang="en-IN"/>
        </a:p>
      </dgm:t>
    </dgm:pt>
    <dgm:pt modelId="{7360E93C-78DB-439D-9788-70D70D532975}" type="sibTrans" cxnId="{80323263-1DFD-4A5E-B23C-9F661DE6F4D3}">
      <dgm:prSet/>
      <dgm:spPr/>
      <dgm:t>
        <a:bodyPr/>
        <a:lstStyle/>
        <a:p>
          <a:endParaRPr lang="en-IN"/>
        </a:p>
      </dgm:t>
    </dgm:pt>
    <dgm:pt modelId="{70CBDA60-96CD-411B-81F7-0B729D501CA4}">
      <dgm:prSet custT="1"/>
      <dgm:spPr/>
      <dgm:t>
        <a:bodyPr/>
        <a:lstStyle/>
        <a:p>
          <a:r>
            <a:rPr lang="en-US" sz="1800" b="1" dirty="0"/>
            <a:t>Traditional ML: </a:t>
          </a:r>
          <a:r>
            <a:rPr lang="en-US" sz="1800" dirty="0"/>
            <a:t>understand data &amp; predict or classify</a:t>
          </a:r>
          <a:endParaRPr lang="en-IN" sz="1800" dirty="0"/>
        </a:p>
      </dgm:t>
    </dgm:pt>
    <dgm:pt modelId="{741BF159-300A-4C91-A1B3-2BD44A3B671A}" type="parTrans" cxnId="{BF49F36A-B052-4D20-925B-19310E86D1EB}">
      <dgm:prSet/>
      <dgm:spPr/>
      <dgm:t>
        <a:bodyPr/>
        <a:lstStyle/>
        <a:p>
          <a:endParaRPr lang="en-IN"/>
        </a:p>
      </dgm:t>
    </dgm:pt>
    <dgm:pt modelId="{26537B84-8E0C-4FE9-A743-15FA56BFEE58}" type="sibTrans" cxnId="{BF49F36A-B052-4D20-925B-19310E86D1EB}">
      <dgm:prSet/>
      <dgm:spPr/>
      <dgm:t>
        <a:bodyPr/>
        <a:lstStyle/>
        <a:p>
          <a:endParaRPr lang="en-IN"/>
        </a:p>
      </dgm:t>
    </dgm:pt>
    <dgm:pt modelId="{0E76D4B2-18BE-4D52-BB54-D5FE5153DF5F}">
      <dgm:prSet custT="1"/>
      <dgm:spPr/>
      <dgm:t>
        <a:bodyPr/>
        <a:lstStyle/>
        <a:p>
          <a:endParaRPr lang="en-IN" sz="1600" dirty="0"/>
        </a:p>
      </dgm:t>
    </dgm:pt>
    <dgm:pt modelId="{E1D27ED6-AB02-4678-ADA8-ECBA396E477C}" type="parTrans" cxnId="{2E307AAA-7E18-4650-B039-F00042F44504}">
      <dgm:prSet/>
      <dgm:spPr/>
      <dgm:t>
        <a:bodyPr/>
        <a:lstStyle/>
        <a:p>
          <a:endParaRPr lang="en-IN"/>
        </a:p>
      </dgm:t>
    </dgm:pt>
    <dgm:pt modelId="{051B5D21-2099-4A69-8C1B-EC37AEB7E09E}" type="sibTrans" cxnId="{2E307AAA-7E18-4650-B039-F00042F44504}">
      <dgm:prSet/>
      <dgm:spPr/>
      <dgm:t>
        <a:bodyPr/>
        <a:lstStyle/>
        <a:p>
          <a:endParaRPr lang="en-IN"/>
        </a:p>
      </dgm:t>
    </dgm:pt>
    <dgm:pt modelId="{66811579-2ECB-4B6B-B242-020725355F68}">
      <dgm:prSet custT="1"/>
      <dgm:spPr/>
      <dgm:t>
        <a:bodyPr/>
        <a:lstStyle/>
        <a:p>
          <a:r>
            <a:rPr lang="en-US" sz="1800" b="1" dirty="0"/>
            <a:t>Traditional ML: </a:t>
          </a:r>
          <a:r>
            <a:rPr lang="en-US" sz="1800" dirty="0"/>
            <a:t>Recommenders, Virtual Assistants, Segmentation, Speech Recognition</a:t>
          </a:r>
          <a:endParaRPr lang="en-IN" sz="1600" dirty="0"/>
        </a:p>
      </dgm:t>
    </dgm:pt>
    <dgm:pt modelId="{FC2940C6-F3A0-4FBB-8E55-9BAD1B1B3D87}" type="parTrans" cxnId="{618C826E-5F1E-4172-9C78-19ABF7A03F6D}">
      <dgm:prSet/>
      <dgm:spPr/>
      <dgm:t>
        <a:bodyPr/>
        <a:lstStyle/>
        <a:p>
          <a:endParaRPr lang="en-IN"/>
        </a:p>
      </dgm:t>
    </dgm:pt>
    <dgm:pt modelId="{F79562CE-FE0A-4F7B-A38F-C4DF73F19868}" type="sibTrans" cxnId="{618C826E-5F1E-4172-9C78-19ABF7A03F6D}">
      <dgm:prSet/>
      <dgm:spPr/>
      <dgm:t>
        <a:bodyPr/>
        <a:lstStyle/>
        <a:p>
          <a:endParaRPr lang="en-IN"/>
        </a:p>
      </dgm:t>
    </dgm:pt>
    <dgm:pt modelId="{27519EED-CBAD-4437-87D9-E40820F418D0}">
      <dgm:prSet custT="1"/>
      <dgm:spPr/>
      <dgm:t>
        <a:bodyPr/>
        <a:lstStyle/>
        <a:p>
          <a:r>
            <a:rPr lang="en-US" sz="1800" b="1" dirty="0"/>
            <a:t>Gen AI: </a:t>
          </a:r>
          <a:r>
            <a:rPr lang="en-US" sz="1800" dirty="0"/>
            <a:t>construct content like train data</a:t>
          </a:r>
          <a:endParaRPr lang="en-IN" sz="1800" dirty="0"/>
        </a:p>
      </dgm:t>
    </dgm:pt>
    <dgm:pt modelId="{3A950066-CC86-4C51-A12B-3F2359E41483}" type="sibTrans" cxnId="{EA82DBE5-2321-4F84-9DCA-EE2C7FCB6DCA}">
      <dgm:prSet/>
      <dgm:spPr/>
      <dgm:t>
        <a:bodyPr/>
        <a:lstStyle/>
        <a:p>
          <a:endParaRPr lang="en-IN"/>
        </a:p>
      </dgm:t>
    </dgm:pt>
    <dgm:pt modelId="{8CB57D56-27FD-450F-8997-953F4A3B54FE}" type="parTrans" cxnId="{EA82DBE5-2321-4F84-9DCA-EE2C7FCB6DCA}">
      <dgm:prSet/>
      <dgm:spPr/>
      <dgm:t>
        <a:bodyPr/>
        <a:lstStyle/>
        <a:p>
          <a:endParaRPr lang="en-IN"/>
        </a:p>
      </dgm:t>
    </dgm:pt>
    <dgm:pt modelId="{A240EF21-EE41-4619-A12E-AD00C6EA9C68}">
      <dgm:prSet custT="1"/>
      <dgm:spPr/>
      <dgm:t>
        <a:bodyPr/>
        <a:lstStyle/>
        <a:p>
          <a:r>
            <a:rPr lang="en-US" sz="1800" b="1" dirty="0"/>
            <a:t>Traditional ML: </a:t>
          </a:r>
          <a:r>
            <a:rPr lang="en-US" sz="1800" b="0" dirty="0"/>
            <a:t>Discriminative | Unidirectional</a:t>
          </a:r>
          <a:r>
            <a:rPr lang="en-US" sz="1800" b="1" dirty="0"/>
            <a:t> </a:t>
          </a:r>
          <a:r>
            <a:rPr lang="en-US" sz="1800" b="0" dirty="0"/>
            <a:t>|</a:t>
          </a:r>
          <a:r>
            <a:rPr lang="en-US" sz="1800" dirty="0"/>
            <a:t> Label &amp; Unlabeled data</a:t>
          </a:r>
          <a:endParaRPr lang="en-IN" sz="1800" dirty="0"/>
        </a:p>
      </dgm:t>
    </dgm:pt>
    <dgm:pt modelId="{D12935FB-BD9F-45F5-9691-BFAF0844EAAB}" type="parTrans" cxnId="{E9797354-DE52-46C8-A1F6-0716CC03FB56}">
      <dgm:prSet/>
      <dgm:spPr/>
      <dgm:t>
        <a:bodyPr/>
        <a:lstStyle/>
        <a:p>
          <a:endParaRPr lang="en-IN"/>
        </a:p>
      </dgm:t>
    </dgm:pt>
    <dgm:pt modelId="{7D15898D-F5B3-42AD-A5F5-09532A2C6E07}" type="sibTrans" cxnId="{E9797354-DE52-46C8-A1F6-0716CC03FB56}">
      <dgm:prSet/>
      <dgm:spPr/>
      <dgm:t>
        <a:bodyPr/>
        <a:lstStyle/>
        <a:p>
          <a:endParaRPr lang="en-IN"/>
        </a:p>
      </dgm:t>
    </dgm:pt>
    <dgm:pt modelId="{91858205-61C8-46EF-B694-82A1BC95DB28}">
      <dgm:prSet custT="1"/>
      <dgm:spPr/>
      <dgm:t>
        <a:bodyPr/>
        <a:lstStyle/>
        <a:p>
          <a:r>
            <a:rPr lang="en-US" sz="1800" b="1" dirty="0"/>
            <a:t>Gen AI: </a:t>
          </a:r>
          <a:r>
            <a:rPr lang="en-US" sz="1800" b="0" dirty="0"/>
            <a:t>Bidirectional -</a:t>
          </a:r>
          <a:r>
            <a:rPr lang="en-US" sz="1800" dirty="0"/>
            <a:t> dual-learning | Unlabeled data | Uni-modal | Bi-modal</a:t>
          </a:r>
          <a:endParaRPr lang="en-IN" sz="1800" dirty="0"/>
        </a:p>
      </dgm:t>
    </dgm:pt>
    <dgm:pt modelId="{1470FDB5-89DE-4190-8C63-EE358E341C89}" type="parTrans" cxnId="{2D3AD380-132D-4B9C-B5F6-E2000AEFC2AE}">
      <dgm:prSet/>
      <dgm:spPr/>
      <dgm:t>
        <a:bodyPr/>
        <a:lstStyle/>
        <a:p>
          <a:endParaRPr lang="en-IN"/>
        </a:p>
      </dgm:t>
    </dgm:pt>
    <dgm:pt modelId="{4463C021-5EAF-48D8-B75F-16822D5AD13D}" type="sibTrans" cxnId="{2D3AD380-132D-4B9C-B5F6-E2000AEFC2AE}">
      <dgm:prSet/>
      <dgm:spPr/>
      <dgm:t>
        <a:bodyPr/>
        <a:lstStyle/>
        <a:p>
          <a:endParaRPr lang="en-IN"/>
        </a:p>
      </dgm:t>
    </dgm:pt>
    <dgm:pt modelId="{B0D7B769-1DB9-4A60-BE78-017D9127CF6C}">
      <dgm:prSet custT="1"/>
      <dgm:spPr/>
      <dgm:t>
        <a:bodyPr/>
        <a:lstStyle/>
        <a:p>
          <a:r>
            <a:rPr lang="en-US" sz="1800" b="1" dirty="0"/>
            <a:t>Gen AI: </a:t>
          </a:r>
          <a:r>
            <a:rPr lang="en-US" sz="1800" dirty="0"/>
            <a:t>creative tasks with customization</a:t>
          </a:r>
          <a:endParaRPr lang="en-IN" sz="1800" dirty="0"/>
        </a:p>
      </dgm:t>
    </dgm:pt>
    <dgm:pt modelId="{F71F8D26-66DF-4D54-B0FF-92886912A45A}" type="parTrans" cxnId="{8B2A9DF7-4258-47A7-88A9-5E0EF12B9CF5}">
      <dgm:prSet/>
      <dgm:spPr/>
      <dgm:t>
        <a:bodyPr/>
        <a:lstStyle/>
        <a:p>
          <a:endParaRPr lang="en-IN"/>
        </a:p>
      </dgm:t>
    </dgm:pt>
    <dgm:pt modelId="{3CE06A52-2339-4A39-8156-F4F1F0B5E1E4}" type="sibTrans" cxnId="{8B2A9DF7-4258-47A7-88A9-5E0EF12B9CF5}">
      <dgm:prSet/>
      <dgm:spPr/>
      <dgm:t>
        <a:bodyPr/>
        <a:lstStyle/>
        <a:p>
          <a:endParaRPr lang="en-IN"/>
        </a:p>
      </dgm:t>
    </dgm:pt>
    <dgm:pt modelId="{40BEB708-3FF2-4A8F-8EDE-0E1C43DD6710}" type="pres">
      <dgm:prSet presAssocID="{70CBE42E-C449-464B-B2FE-9AD5C9EB2CEE}" presName="linearFlow" presStyleCnt="0">
        <dgm:presLayoutVars>
          <dgm:dir/>
          <dgm:animLvl val="lvl"/>
          <dgm:resizeHandles val="exact"/>
        </dgm:presLayoutVars>
      </dgm:prSet>
      <dgm:spPr/>
    </dgm:pt>
    <dgm:pt modelId="{E4DF208C-F873-4AE0-95A0-486E349C3C39}" type="pres">
      <dgm:prSet presAssocID="{0A97220A-2BD8-4AF4-8513-CDDBC8288949}" presName="composite" presStyleCnt="0"/>
      <dgm:spPr/>
    </dgm:pt>
    <dgm:pt modelId="{46FFED27-262E-4DE8-9422-A56C17B0CC5D}" type="pres">
      <dgm:prSet presAssocID="{0A97220A-2BD8-4AF4-8513-CDDBC828894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7BE60AC2-3D0A-46C3-B409-55F90157E3E0}" type="pres">
      <dgm:prSet presAssocID="{0A97220A-2BD8-4AF4-8513-CDDBC8288949}" presName="descendantText" presStyleLbl="alignAcc1" presStyleIdx="0" presStyleCnt="3">
        <dgm:presLayoutVars>
          <dgm:bulletEnabled val="1"/>
        </dgm:presLayoutVars>
      </dgm:prSet>
      <dgm:spPr/>
    </dgm:pt>
    <dgm:pt modelId="{801DBE4C-9DC1-4B00-97DC-D42AE9895A1E}" type="pres">
      <dgm:prSet presAssocID="{6B58A79C-EE30-40DC-BBBB-706302AA5320}" presName="sp" presStyleCnt="0"/>
      <dgm:spPr/>
    </dgm:pt>
    <dgm:pt modelId="{DF8A132F-FD03-4482-AC64-3F2351500CE9}" type="pres">
      <dgm:prSet presAssocID="{E4A1E5F1-102B-4EF5-97A3-495D5714D91D}" presName="composite" presStyleCnt="0"/>
      <dgm:spPr/>
    </dgm:pt>
    <dgm:pt modelId="{E0EC46BE-34EE-438E-8607-0432ED10AFB9}" type="pres">
      <dgm:prSet presAssocID="{E4A1E5F1-102B-4EF5-97A3-495D5714D91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C54CFF7-1A96-45C3-97AC-AB9A6D688317}" type="pres">
      <dgm:prSet presAssocID="{E4A1E5F1-102B-4EF5-97A3-495D5714D91D}" presName="descendantText" presStyleLbl="alignAcc1" presStyleIdx="1" presStyleCnt="3">
        <dgm:presLayoutVars>
          <dgm:bulletEnabled val="1"/>
        </dgm:presLayoutVars>
      </dgm:prSet>
      <dgm:spPr/>
    </dgm:pt>
    <dgm:pt modelId="{1E4534C1-B56C-4BD6-B0E9-45080B936DF1}" type="pres">
      <dgm:prSet presAssocID="{D795AE42-3BF9-4265-A283-5214B52FDCB8}" presName="sp" presStyleCnt="0"/>
      <dgm:spPr/>
    </dgm:pt>
    <dgm:pt modelId="{8D68BD49-CA52-488D-A7D6-F088386A649B}" type="pres">
      <dgm:prSet presAssocID="{4713D1F1-677E-453D-BCAD-E4DBDCB67A1C}" presName="composite" presStyleCnt="0"/>
      <dgm:spPr/>
    </dgm:pt>
    <dgm:pt modelId="{64A95694-36A3-4576-9730-C36235484E48}" type="pres">
      <dgm:prSet presAssocID="{4713D1F1-677E-453D-BCAD-E4DBDCB67A1C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1639EA1-22F9-4FAE-B762-03F45C47E017}" type="pres">
      <dgm:prSet presAssocID="{4713D1F1-677E-453D-BCAD-E4DBDCB67A1C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3E64970A-6EA9-4F2F-A5C6-A357BCB83AD4}" srcId="{70CBE42E-C449-464B-B2FE-9AD5C9EB2CEE}" destId="{4713D1F1-677E-453D-BCAD-E4DBDCB67A1C}" srcOrd="2" destOrd="0" parTransId="{B809B6A1-E120-42A9-A937-07A401B8DBC8}" sibTransId="{BB315B0E-F5F5-4C46-BFAD-FAFAD6DFDF36}"/>
    <dgm:cxn modelId="{48BA121D-4AB6-4F98-9828-FA60BF421378}" type="presOf" srcId="{91858205-61C8-46EF-B694-82A1BC95DB28}" destId="{AC54CFF7-1A96-45C3-97AC-AB9A6D688317}" srcOrd="0" destOrd="2" presId="urn:microsoft.com/office/officeart/2005/8/layout/chevron2"/>
    <dgm:cxn modelId="{5C480D1F-62F7-4FA0-87E1-10C8F8EE2D9C}" type="presOf" srcId="{27519EED-CBAD-4437-87D9-E40820F418D0}" destId="{7BE60AC2-3D0A-46C3-B409-55F90157E3E0}" srcOrd="0" destOrd="1" presId="urn:microsoft.com/office/officeart/2005/8/layout/chevron2"/>
    <dgm:cxn modelId="{683C002F-1BD5-463B-8973-3A0D3EF0A0D6}" type="presOf" srcId="{A240EF21-EE41-4619-A12E-AD00C6EA9C68}" destId="{AC54CFF7-1A96-45C3-97AC-AB9A6D688317}" srcOrd="0" destOrd="1" presId="urn:microsoft.com/office/officeart/2005/8/layout/chevron2"/>
    <dgm:cxn modelId="{6E4BAE3C-4AC6-4DA6-983D-7F377F414752}" srcId="{70CBE42E-C449-464B-B2FE-9AD5C9EB2CEE}" destId="{0A97220A-2BD8-4AF4-8513-CDDBC8288949}" srcOrd="0" destOrd="0" parTransId="{1BEF93CB-6196-4B23-8C6D-26DEAEF6384D}" sibTransId="{6B58A79C-EE30-40DC-BBBB-706302AA5320}"/>
    <dgm:cxn modelId="{C1C0805E-D457-406A-A457-2B1FC90A98BD}" type="presOf" srcId="{4713D1F1-677E-453D-BCAD-E4DBDCB67A1C}" destId="{64A95694-36A3-4576-9730-C36235484E48}" srcOrd="0" destOrd="0" presId="urn:microsoft.com/office/officeart/2005/8/layout/chevron2"/>
    <dgm:cxn modelId="{80323263-1DFD-4A5E-B23C-9F661DE6F4D3}" srcId="{E4A1E5F1-102B-4EF5-97A3-495D5714D91D}" destId="{FF8A8FA4-E3F9-4100-8AAA-C58DF136FF0E}" srcOrd="0" destOrd="0" parTransId="{4F55356B-229D-4C77-8163-B818F1730D5D}" sibTransId="{7360E93C-78DB-439D-9788-70D70D532975}"/>
    <dgm:cxn modelId="{BF49F36A-B052-4D20-925B-19310E86D1EB}" srcId="{0A97220A-2BD8-4AF4-8513-CDDBC8288949}" destId="{70CBDA60-96CD-411B-81F7-0B729D501CA4}" srcOrd="0" destOrd="0" parTransId="{741BF159-300A-4C91-A1B3-2BD44A3B671A}" sibTransId="{26537B84-8E0C-4FE9-A743-15FA56BFEE58}"/>
    <dgm:cxn modelId="{618C826E-5F1E-4172-9C78-19ABF7A03F6D}" srcId="{4713D1F1-677E-453D-BCAD-E4DBDCB67A1C}" destId="{66811579-2ECB-4B6B-B242-020725355F68}" srcOrd="0" destOrd="0" parTransId="{FC2940C6-F3A0-4FBB-8E55-9BAD1B1B3D87}" sibTransId="{F79562CE-FE0A-4F7B-A38F-C4DF73F19868}"/>
    <dgm:cxn modelId="{E9797354-DE52-46C8-A1F6-0716CC03FB56}" srcId="{E4A1E5F1-102B-4EF5-97A3-495D5714D91D}" destId="{A240EF21-EE41-4619-A12E-AD00C6EA9C68}" srcOrd="1" destOrd="0" parTransId="{D12935FB-BD9F-45F5-9691-BFAF0844EAAB}" sibTransId="{7D15898D-F5B3-42AD-A5F5-09532A2C6E07}"/>
    <dgm:cxn modelId="{2D3AD380-132D-4B9C-B5F6-E2000AEFC2AE}" srcId="{E4A1E5F1-102B-4EF5-97A3-495D5714D91D}" destId="{91858205-61C8-46EF-B694-82A1BC95DB28}" srcOrd="2" destOrd="0" parTransId="{1470FDB5-89DE-4190-8C63-EE358E341C89}" sibTransId="{4463C021-5EAF-48D8-B75F-16822D5AD13D}"/>
    <dgm:cxn modelId="{D2A6AA86-D638-41D1-974F-8FCBCA45DC98}" type="presOf" srcId="{FF8A8FA4-E3F9-4100-8AAA-C58DF136FF0E}" destId="{AC54CFF7-1A96-45C3-97AC-AB9A6D688317}" srcOrd="0" destOrd="0" presId="urn:microsoft.com/office/officeart/2005/8/layout/chevron2"/>
    <dgm:cxn modelId="{C01C378D-20CB-4E14-874A-03E53977707F}" type="presOf" srcId="{70CBDA60-96CD-411B-81F7-0B729D501CA4}" destId="{7BE60AC2-3D0A-46C3-B409-55F90157E3E0}" srcOrd="0" destOrd="0" presId="urn:microsoft.com/office/officeart/2005/8/layout/chevron2"/>
    <dgm:cxn modelId="{612B6EA3-2709-4534-AA15-DE41D7C5EF3C}" srcId="{70CBE42E-C449-464B-B2FE-9AD5C9EB2CEE}" destId="{E4A1E5F1-102B-4EF5-97A3-495D5714D91D}" srcOrd="1" destOrd="0" parTransId="{61EF8C46-D3AC-488A-BCCC-CF133F6D50E8}" sibTransId="{D795AE42-3BF9-4265-A283-5214B52FDCB8}"/>
    <dgm:cxn modelId="{A8FCAFA5-772C-4E28-A085-CCAFFA8A3213}" type="presOf" srcId="{0A97220A-2BD8-4AF4-8513-CDDBC8288949}" destId="{46FFED27-262E-4DE8-9422-A56C17B0CC5D}" srcOrd="0" destOrd="0" presId="urn:microsoft.com/office/officeart/2005/8/layout/chevron2"/>
    <dgm:cxn modelId="{2E307AAA-7E18-4650-B039-F00042F44504}" srcId="{E4A1E5F1-102B-4EF5-97A3-495D5714D91D}" destId="{0E76D4B2-18BE-4D52-BB54-D5FE5153DF5F}" srcOrd="3" destOrd="0" parTransId="{E1D27ED6-AB02-4678-ADA8-ECBA396E477C}" sibTransId="{051B5D21-2099-4A69-8C1B-EC37AEB7E09E}"/>
    <dgm:cxn modelId="{7D4275B1-0B5A-47CE-B56C-8C17D04B3A86}" type="presOf" srcId="{66811579-2ECB-4B6B-B242-020725355F68}" destId="{A1639EA1-22F9-4FAE-B762-03F45C47E017}" srcOrd="0" destOrd="0" presId="urn:microsoft.com/office/officeart/2005/8/layout/chevron2"/>
    <dgm:cxn modelId="{15B307B5-35F7-43C4-B14B-368DF86023BF}" type="presOf" srcId="{B0D7B769-1DB9-4A60-BE78-017D9127CF6C}" destId="{A1639EA1-22F9-4FAE-B762-03F45C47E017}" srcOrd="0" destOrd="1" presId="urn:microsoft.com/office/officeart/2005/8/layout/chevron2"/>
    <dgm:cxn modelId="{287321D2-4823-4A57-A96C-8BF84F8A34F3}" type="presOf" srcId="{0E76D4B2-18BE-4D52-BB54-D5FE5153DF5F}" destId="{AC54CFF7-1A96-45C3-97AC-AB9A6D688317}" srcOrd="0" destOrd="3" presId="urn:microsoft.com/office/officeart/2005/8/layout/chevron2"/>
    <dgm:cxn modelId="{EA82DBE5-2321-4F84-9DCA-EE2C7FCB6DCA}" srcId="{0A97220A-2BD8-4AF4-8513-CDDBC8288949}" destId="{27519EED-CBAD-4437-87D9-E40820F418D0}" srcOrd="1" destOrd="0" parTransId="{8CB57D56-27FD-450F-8997-953F4A3B54FE}" sibTransId="{3A950066-CC86-4C51-A12B-3F2359E41483}"/>
    <dgm:cxn modelId="{A27A09F7-A890-4BB4-91BF-733E52628740}" type="presOf" srcId="{70CBE42E-C449-464B-B2FE-9AD5C9EB2CEE}" destId="{40BEB708-3FF2-4A8F-8EDE-0E1C43DD6710}" srcOrd="0" destOrd="0" presId="urn:microsoft.com/office/officeart/2005/8/layout/chevron2"/>
    <dgm:cxn modelId="{8B2A9DF7-4258-47A7-88A9-5E0EF12B9CF5}" srcId="{4713D1F1-677E-453D-BCAD-E4DBDCB67A1C}" destId="{B0D7B769-1DB9-4A60-BE78-017D9127CF6C}" srcOrd="1" destOrd="0" parTransId="{F71F8D26-66DF-4D54-B0FF-92886912A45A}" sibTransId="{3CE06A52-2339-4A39-8156-F4F1F0B5E1E4}"/>
    <dgm:cxn modelId="{CB8414FF-3D54-46BE-8423-863A30D51038}" type="presOf" srcId="{E4A1E5F1-102B-4EF5-97A3-495D5714D91D}" destId="{E0EC46BE-34EE-438E-8607-0432ED10AFB9}" srcOrd="0" destOrd="0" presId="urn:microsoft.com/office/officeart/2005/8/layout/chevron2"/>
    <dgm:cxn modelId="{64180155-44EA-4519-BE1C-827933F5A7A4}" type="presParOf" srcId="{40BEB708-3FF2-4A8F-8EDE-0E1C43DD6710}" destId="{E4DF208C-F873-4AE0-95A0-486E349C3C39}" srcOrd="0" destOrd="0" presId="urn:microsoft.com/office/officeart/2005/8/layout/chevron2"/>
    <dgm:cxn modelId="{CB0D48E2-6302-486F-AA7E-7599680AE572}" type="presParOf" srcId="{E4DF208C-F873-4AE0-95A0-486E349C3C39}" destId="{46FFED27-262E-4DE8-9422-A56C17B0CC5D}" srcOrd="0" destOrd="0" presId="urn:microsoft.com/office/officeart/2005/8/layout/chevron2"/>
    <dgm:cxn modelId="{CD6239E8-E75C-4C8B-9F94-FA2952533368}" type="presParOf" srcId="{E4DF208C-F873-4AE0-95A0-486E349C3C39}" destId="{7BE60AC2-3D0A-46C3-B409-55F90157E3E0}" srcOrd="1" destOrd="0" presId="urn:microsoft.com/office/officeart/2005/8/layout/chevron2"/>
    <dgm:cxn modelId="{945AF8E3-D7B6-417E-A63D-889117FA06C2}" type="presParOf" srcId="{40BEB708-3FF2-4A8F-8EDE-0E1C43DD6710}" destId="{801DBE4C-9DC1-4B00-97DC-D42AE9895A1E}" srcOrd="1" destOrd="0" presId="urn:microsoft.com/office/officeart/2005/8/layout/chevron2"/>
    <dgm:cxn modelId="{EC8CCC2D-34B6-4B89-88C0-889D4550197D}" type="presParOf" srcId="{40BEB708-3FF2-4A8F-8EDE-0E1C43DD6710}" destId="{DF8A132F-FD03-4482-AC64-3F2351500CE9}" srcOrd="2" destOrd="0" presId="urn:microsoft.com/office/officeart/2005/8/layout/chevron2"/>
    <dgm:cxn modelId="{B43F1EB3-AEF2-4B1F-8F67-86218487AD25}" type="presParOf" srcId="{DF8A132F-FD03-4482-AC64-3F2351500CE9}" destId="{E0EC46BE-34EE-438E-8607-0432ED10AFB9}" srcOrd="0" destOrd="0" presId="urn:microsoft.com/office/officeart/2005/8/layout/chevron2"/>
    <dgm:cxn modelId="{256A2A81-E417-44F1-8035-211AE5C229C2}" type="presParOf" srcId="{DF8A132F-FD03-4482-AC64-3F2351500CE9}" destId="{AC54CFF7-1A96-45C3-97AC-AB9A6D688317}" srcOrd="1" destOrd="0" presId="urn:microsoft.com/office/officeart/2005/8/layout/chevron2"/>
    <dgm:cxn modelId="{2664163B-A663-488C-99A1-EECDBC32F8B9}" type="presParOf" srcId="{40BEB708-3FF2-4A8F-8EDE-0E1C43DD6710}" destId="{1E4534C1-B56C-4BD6-B0E9-45080B936DF1}" srcOrd="3" destOrd="0" presId="urn:microsoft.com/office/officeart/2005/8/layout/chevron2"/>
    <dgm:cxn modelId="{F2983B2A-F1AD-4044-8A7D-6B8D207CD486}" type="presParOf" srcId="{40BEB708-3FF2-4A8F-8EDE-0E1C43DD6710}" destId="{8D68BD49-CA52-488D-A7D6-F088386A649B}" srcOrd="4" destOrd="0" presId="urn:microsoft.com/office/officeart/2005/8/layout/chevron2"/>
    <dgm:cxn modelId="{F272EBE3-6511-4BA6-B73D-779E9F9D317A}" type="presParOf" srcId="{8D68BD49-CA52-488D-A7D6-F088386A649B}" destId="{64A95694-36A3-4576-9730-C36235484E48}" srcOrd="0" destOrd="0" presId="urn:microsoft.com/office/officeart/2005/8/layout/chevron2"/>
    <dgm:cxn modelId="{3CF64D15-D791-4C49-A2B3-1583CD208128}" type="presParOf" srcId="{8D68BD49-CA52-488D-A7D6-F088386A649B}" destId="{A1639EA1-22F9-4FAE-B762-03F45C47E01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CBE42E-C449-464B-B2FE-9AD5C9EB2CEE}" type="doc">
      <dgm:prSet loTypeId="urn:microsoft.com/office/officeart/2005/8/layout/cycle4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A97220A-2BD8-4AF4-8513-CDDBC8288949}">
      <dgm:prSet custT="1"/>
      <dgm:spPr/>
      <dgm:t>
        <a:bodyPr/>
        <a:lstStyle/>
        <a:p>
          <a:r>
            <a:rPr lang="en-IN" sz="1600" b="1" dirty="0"/>
            <a:t>Data Ingestion</a:t>
          </a:r>
          <a:endParaRPr lang="en-US" sz="1600" dirty="0"/>
        </a:p>
      </dgm:t>
    </dgm:pt>
    <dgm:pt modelId="{1BEF93CB-6196-4B23-8C6D-26DEAEF6384D}" type="parTrans" cxnId="{6E4BAE3C-4AC6-4DA6-983D-7F377F414752}">
      <dgm:prSet/>
      <dgm:spPr/>
      <dgm:t>
        <a:bodyPr/>
        <a:lstStyle/>
        <a:p>
          <a:endParaRPr lang="en-US" sz="1600"/>
        </a:p>
      </dgm:t>
    </dgm:pt>
    <dgm:pt modelId="{6B58A79C-EE30-40DC-BBBB-706302AA5320}" type="sibTrans" cxnId="{6E4BAE3C-4AC6-4DA6-983D-7F377F414752}">
      <dgm:prSet/>
      <dgm:spPr/>
      <dgm:t>
        <a:bodyPr/>
        <a:lstStyle/>
        <a:p>
          <a:endParaRPr lang="en-US" sz="1600"/>
        </a:p>
      </dgm:t>
    </dgm:pt>
    <dgm:pt modelId="{E4A1E5F1-102B-4EF5-97A3-495D5714D91D}">
      <dgm:prSet custT="1"/>
      <dgm:spPr/>
      <dgm:t>
        <a:bodyPr/>
        <a:lstStyle/>
        <a:p>
          <a:r>
            <a:rPr lang="en-IN" sz="1600" b="1" dirty="0"/>
            <a:t>Pattern Analysis &amp; learn distribution of input data</a:t>
          </a:r>
        </a:p>
        <a:p>
          <a:endParaRPr lang="en-US" sz="1600" dirty="0"/>
        </a:p>
      </dgm:t>
    </dgm:pt>
    <dgm:pt modelId="{61EF8C46-D3AC-488A-BCCC-CF133F6D50E8}" type="parTrans" cxnId="{612B6EA3-2709-4534-AA15-DE41D7C5EF3C}">
      <dgm:prSet/>
      <dgm:spPr/>
      <dgm:t>
        <a:bodyPr/>
        <a:lstStyle/>
        <a:p>
          <a:endParaRPr lang="en-US" sz="1600"/>
        </a:p>
      </dgm:t>
    </dgm:pt>
    <dgm:pt modelId="{D795AE42-3BF9-4265-A283-5214B52FDCB8}" type="sibTrans" cxnId="{612B6EA3-2709-4534-AA15-DE41D7C5EF3C}">
      <dgm:prSet/>
      <dgm:spPr/>
      <dgm:t>
        <a:bodyPr/>
        <a:lstStyle/>
        <a:p>
          <a:endParaRPr lang="en-US" sz="1600"/>
        </a:p>
      </dgm:t>
    </dgm:pt>
    <dgm:pt modelId="{4713D1F1-677E-453D-BCAD-E4DBDCB67A1C}">
      <dgm:prSet custT="1"/>
      <dgm:spPr/>
      <dgm:t>
        <a:bodyPr/>
        <a:lstStyle/>
        <a:p>
          <a:r>
            <a:rPr lang="en-IN" sz="1600" b="1" dirty="0"/>
            <a:t>Generate new content</a:t>
          </a:r>
          <a:endParaRPr lang="en-US" sz="1600" dirty="0"/>
        </a:p>
      </dgm:t>
    </dgm:pt>
    <dgm:pt modelId="{B809B6A1-E120-42A9-A937-07A401B8DBC8}" type="parTrans" cxnId="{3E64970A-6EA9-4F2F-A5C6-A357BCB83AD4}">
      <dgm:prSet/>
      <dgm:spPr/>
      <dgm:t>
        <a:bodyPr/>
        <a:lstStyle/>
        <a:p>
          <a:endParaRPr lang="en-US" sz="1600"/>
        </a:p>
      </dgm:t>
    </dgm:pt>
    <dgm:pt modelId="{BB315B0E-F5F5-4C46-BFAD-FAFAD6DFDF36}" type="sibTrans" cxnId="{3E64970A-6EA9-4F2F-A5C6-A357BCB83AD4}">
      <dgm:prSet/>
      <dgm:spPr/>
      <dgm:t>
        <a:bodyPr/>
        <a:lstStyle/>
        <a:p>
          <a:endParaRPr lang="en-US" sz="1600"/>
        </a:p>
      </dgm:t>
    </dgm:pt>
    <dgm:pt modelId="{E722DC19-1CE1-496A-9A7C-663BFBB11660}">
      <dgm:prSet custT="1"/>
      <dgm:spPr/>
      <dgm:t>
        <a:bodyPr/>
        <a:lstStyle/>
        <a:p>
          <a:r>
            <a:rPr lang="en-IN" sz="1600" b="1" i="0" dirty="0"/>
            <a:t>Continuous parameters adjust</a:t>
          </a:r>
          <a:endParaRPr lang="en-US" sz="1600" b="1" dirty="0"/>
        </a:p>
      </dgm:t>
    </dgm:pt>
    <dgm:pt modelId="{48A9C7F1-8866-4F2B-B365-B4A08ECBDD37}" type="parTrans" cxnId="{E192FC4C-5505-4307-AF3B-F3C868668A31}">
      <dgm:prSet/>
      <dgm:spPr/>
      <dgm:t>
        <a:bodyPr/>
        <a:lstStyle/>
        <a:p>
          <a:endParaRPr lang="en-US" sz="1600"/>
        </a:p>
      </dgm:t>
    </dgm:pt>
    <dgm:pt modelId="{9212829B-361D-4457-8D1A-4885C7FB39ED}" type="sibTrans" cxnId="{E192FC4C-5505-4307-AF3B-F3C868668A31}">
      <dgm:prSet/>
      <dgm:spPr/>
      <dgm:t>
        <a:bodyPr/>
        <a:lstStyle/>
        <a:p>
          <a:endParaRPr lang="en-US" sz="1600"/>
        </a:p>
      </dgm:t>
    </dgm:pt>
    <dgm:pt modelId="{5A17E1AE-82E5-45FE-9D4D-9A0C5404E3FA}" type="pres">
      <dgm:prSet presAssocID="{70CBE42E-C449-464B-B2FE-9AD5C9EB2CE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07E5143-B7EB-435B-95A0-F45DAD34248F}" type="pres">
      <dgm:prSet presAssocID="{70CBE42E-C449-464B-B2FE-9AD5C9EB2CEE}" presName="children" presStyleCnt="0"/>
      <dgm:spPr/>
    </dgm:pt>
    <dgm:pt modelId="{35A61B1F-D1B1-49BC-91A1-946FBF1B387B}" type="pres">
      <dgm:prSet presAssocID="{70CBE42E-C449-464B-B2FE-9AD5C9EB2CEE}" presName="childPlaceholder" presStyleCnt="0"/>
      <dgm:spPr/>
    </dgm:pt>
    <dgm:pt modelId="{D5FE2F94-C2CB-4F17-A2BB-24BD42DC53F2}" type="pres">
      <dgm:prSet presAssocID="{70CBE42E-C449-464B-B2FE-9AD5C9EB2CEE}" presName="circle" presStyleCnt="0"/>
      <dgm:spPr/>
    </dgm:pt>
    <dgm:pt modelId="{5844E508-46D4-4EAE-8C76-4B170FCC0593}" type="pres">
      <dgm:prSet presAssocID="{70CBE42E-C449-464B-B2FE-9AD5C9EB2CEE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25F60001-78E3-48BF-A5B3-F293A0866D48}" type="pres">
      <dgm:prSet presAssocID="{70CBE42E-C449-464B-B2FE-9AD5C9EB2CEE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EBC435B-FE8A-4005-B31D-FA8E7564DD63}" type="pres">
      <dgm:prSet presAssocID="{70CBE42E-C449-464B-B2FE-9AD5C9EB2CEE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808D909D-09F8-48B6-A6AC-67907CE910CE}" type="pres">
      <dgm:prSet presAssocID="{70CBE42E-C449-464B-B2FE-9AD5C9EB2CEE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D6799C9C-5D58-42FA-B8C0-BC1D90642DC3}" type="pres">
      <dgm:prSet presAssocID="{70CBE42E-C449-464B-B2FE-9AD5C9EB2CEE}" presName="quadrantPlaceholder" presStyleCnt="0"/>
      <dgm:spPr/>
    </dgm:pt>
    <dgm:pt modelId="{90E3B2A6-66B6-4175-AE26-15B11EE7BABE}" type="pres">
      <dgm:prSet presAssocID="{70CBE42E-C449-464B-B2FE-9AD5C9EB2CEE}" presName="center1" presStyleLbl="fgShp" presStyleIdx="0" presStyleCnt="2"/>
      <dgm:spPr/>
    </dgm:pt>
    <dgm:pt modelId="{CD88B7DE-E103-4DE9-936C-05EBBE4487B7}" type="pres">
      <dgm:prSet presAssocID="{70CBE42E-C449-464B-B2FE-9AD5C9EB2CEE}" presName="center2" presStyleLbl="fgShp" presStyleIdx="1" presStyleCnt="2"/>
      <dgm:spPr/>
    </dgm:pt>
  </dgm:ptLst>
  <dgm:cxnLst>
    <dgm:cxn modelId="{3E64970A-6EA9-4F2F-A5C6-A357BCB83AD4}" srcId="{70CBE42E-C449-464B-B2FE-9AD5C9EB2CEE}" destId="{4713D1F1-677E-453D-BCAD-E4DBDCB67A1C}" srcOrd="2" destOrd="0" parTransId="{B809B6A1-E120-42A9-A937-07A401B8DBC8}" sibTransId="{BB315B0E-F5F5-4C46-BFAD-FAFAD6DFDF36}"/>
    <dgm:cxn modelId="{89122E3C-B8F9-4A53-A1C7-0B51BA8EE10E}" type="presOf" srcId="{E4A1E5F1-102B-4EF5-97A3-495D5714D91D}" destId="{25F60001-78E3-48BF-A5B3-F293A0866D48}" srcOrd="0" destOrd="0" presId="urn:microsoft.com/office/officeart/2005/8/layout/cycle4"/>
    <dgm:cxn modelId="{6E4BAE3C-4AC6-4DA6-983D-7F377F414752}" srcId="{70CBE42E-C449-464B-B2FE-9AD5C9EB2CEE}" destId="{0A97220A-2BD8-4AF4-8513-CDDBC8288949}" srcOrd="0" destOrd="0" parTransId="{1BEF93CB-6196-4B23-8C6D-26DEAEF6384D}" sibTransId="{6B58A79C-EE30-40DC-BBBB-706302AA5320}"/>
    <dgm:cxn modelId="{6A49743F-B23B-4491-A406-6A919BADC36A}" type="presOf" srcId="{0A97220A-2BD8-4AF4-8513-CDDBC8288949}" destId="{5844E508-46D4-4EAE-8C76-4B170FCC0593}" srcOrd="0" destOrd="0" presId="urn:microsoft.com/office/officeart/2005/8/layout/cycle4"/>
    <dgm:cxn modelId="{E192FC4C-5505-4307-AF3B-F3C868668A31}" srcId="{70CBE42E-C449-464B-B2FE-9AD5C9EB2CEE}" destId="{E722DC19-1CE1-496A-9A7C-663BFBB11660}" srcOrd="3" destOrd="0" parTransId="{48A9C7F1-8866-4F2B-B365-B4A08ECBDD37}" sibTransId="{9212829B-361D-4457-8D1A-4885C7FB39ED}"/>
    <dgm:cxn modelId="{612B6EA3-2709-4534-AA15-DE41D7C5EF3C}" srcId="{70CBE42E-C449-464B-B2FE-9AD5C9EB2CEE}" destId="{E4A1E5F1-102B-4EF5-97A3-495D5714D91D}" srcOrd="1" destOrd="0" parTransId="{61EF8C46-D3AC-488A-BCCC-CF133F6D50E8}" sibTransId="{D795AE42-3BF9-4265-A283-5214B52FDCB8}"/>
    <dgm:cxn modelId="{742269BE-22E2-4AA2-988B-4FB59EC4BE81}" type="presOf" srcId="{4713D1F1-677E-453D-BCAD-E4DBDCB67A1C}" destId="{8EBC435B-FE8A-4005-B31D-FA8E7564DD63}" srcOrd="0" destOrd="0" presId="urn:microsoft.com/office/officeart/2005/8/layout/cycle4"/>
    <dgm:cxn modelId="{BE735FCA-A9EB-4B0E-B092-292D6A8153D2}" type="presOf" srcId="{E722DC19-1CE1-496A-9A7C-663BFBB11660}" destId="{808D909D-09F8-48B6-A6AC-67907CE910CE}" srcOrd="0" destOrd="0" presId="urn:microsoft.com/office/officeart/2005/8/layout/cycle4"/>
    <dgm:cxn modelId="{CDB94DF3-E7D3-45F3-A6DC-EB6C787EB2A2}" type="presOf" srcId="{70CBE42E-C449-464B-B2FE-9AD5C9EB2CEE}" destId="{5A17E1AE-82E5-45FE-9D4D-9A0C5404E3FA}" srcOrd="0" destOrd="0" presId="urn:microsoft.com/office/officeart/2005/8/layout/cycle4"/>
    <dgm:cxn modelId="{EEE1495B-A69D-45E9-9AC8-3036B2DE59B0}" type="presParOf" srcId="{5A17E1AE-82E5-45FE-9D4D-9A0C5404E3FA}" destId="{A07E5143-B7EB-435B-95A0-F45DAD34248F}" srcOrd="0" destOrd="0" presId="urn:microsoft.com/office/officeart/2005/8/layout/cycle4"/>
    <dgm:cxn modelId="{7DB63ACE-BCC3-4C4F-8F64-F9DC929189B6}" type="presParOf" srcId="{A07E5143-B7EB-435B-95A0-F45DAD34248F}" destId="{35A61B1F-D1B1-49BC-91A1-946FBF1B387B}" srcOrd="0" destOrd="0" presId="urn:microsoft.com/office/officeart/2005/8/layout/cycle4"/>
    <dgm:cxn modelId="{403E869D-74E5-493D-984A-69ACA087B1EA}" type="presParOf" srcId="{5A17E1AE-82E5-45FE-9D4D-9A0C5404E3FA}" destId="{D5FE2F94-C2CB-4F17-A2BB-24BD42DC53F2}" srcOrd="1" destOrd="0" presId="urn:microsoft.com/office/officeart/2005/8/layout/cycle4"/>
    <dgm:cxn modelId="{39D965AF-DEB6-4917-8DF2-09A5B4CA446D}" type="presParOf" srcId="{D5FE2F94-C2CB-4F17-A2BB-24BD42DC53F2}" destId="{5844E508-46D4-4EAE-8C76-4B170FCC0593}" srcOrd="0" destOrd="0" presId="urn:microsoft.com/office/officeart/2005/8/layout/cycle4"/>
    <dgm:cxn modelId="{23F03406-F52C-4E84-8D36-F0651FBE2C3D}" type="presParOf" srcId="{D5FE2F94-C2CB-4F17-A2BB-24BD42DC53F2}" destId="{25F60001-78E3-48BF-A5B3-F293A0866D48}" srcOrd="1" destOrd="0" presId="urn:microsoft.com/office/officeart/2005/8/layout/cycle4"/>
    <dgm:cxn modelId="{9A2DD421-0DA8-432E-9F10-FFCD46D5C3C4}" type="presParOf" srcId="{D5FE2F94-C2CB-4F17-A2BB-24BD42DC53F2}" destId="{8EBC435B-FE8A-4005-B31D-FA8E7564DD63}" srcOrd="2" destOrd="0" presId="urn:microsoft.com/office/officeart/2005/8/layout/cycle4"/>
    <dgm:cxn modelId="{F827622B-0789-40D2-B865-1A19B8F4D5D2}" type="presParOf" srcId="{D5FE2F94-C2CB-4F17-A2BB-24BD42DC53F2}" destId="{808D909D-09F8-48B6-A6AC-67907CE910CE}" srcOrd="3" destOrd="0" presId="urn:microsoft.com/office/officeart/2005/8/layout/cycle4"/>
    <dgm:cxn modelId="{545C7D6A-4B4B-4C95-B80A-74C086DCA065}" type="presParOf" srcId="{D5FE2F94-C2CB-4F17-A2BB-24BD42DC53F2}" destId="{D6799C9C-5D58-42FA-B8C0-BC1D90642DC3}" srcOrd="4" destOrd="0" presId="urn:microsoft.com/office/officeart/2005/8/layout/cycle4"/>
    <dgm:cxn modelId="{35DDF7FB-8CCE-48DF-953E-315EAABE26C8}" type="presParOf" srcId="{5A17E1AE-82E5-45FE-9D4D-9A0C5404E3FA}" destId="{90E3B2A6-66B6-4175-AE26-15B11EE7BABE}" srcOrd="2" destOrd="0" presId="urn:microsoft.com/office/officeart/2005/8/layout/cycle4"/>
    <dgm:cxn modelId="{6A442632-AC4D-4CCE-84D5-C03023E3526B}" type="presParOf" srcId="{5A17E1AE-82E5-45FE-9D4D-9A0C5404E3FA}" destId="{CD88B7DE-E103-4DE9-936C-05EBBE4487B7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13E2C-5E26-4F44-83DA-2B39D04EACCD}">
      <dsp:nvSpPr>
        <dsp:cNvPr id="0" name=""/>
        <dsp:cNvSpPr/>
      </dsp:nvSpPr>
      <dsp:spPr>
        <a:xfrm>
          <a:off x="0" y="0"/>
          <a:ext cx="7156014" cy="6694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>
              <a:latin typeface="DM Sans" pitchFamily="2" charset="0"/>
            </a:rPr>
            <a:t>Understanding LangChain</a:t>
          </a:r>
          <a:endParaRPr lang="en-US" sz="2700" kern="1200">
            <a:latin typeface="DM Sans" pitchFamily="2" charset="0"/>
          </a:endParaRPr>
        </a:p>
      </dsp:txBody>
      <dsp:txXfrm>
        <a:off x="19608" y="19608"/>
        <a:ext cx="6355294" cy="630237"/>
      </dsp:txXfrm>
    </dsp:sp>
    <dsp:sp modelId="{ECC66F54-167E-4521-8E71-C6CAA0AA4FE1}">
      <dsp:nvSpPr>
        <dsp:cNvPr id="0" name=""/>
        <dsp:cNvSpPr/>
      </dsp:nvSpPr>
      <dsp:spPr>
        <a:xfrm>
          <a:off x="534377" y="762433"/>
          <a:ext cx="7156014" cy="6694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235860"/>
                <a:satOff val="-24791"/>
                <a:lumOff val="213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35860"/>
                <a:satOff val="-24791"/>
                <a:lumOff val="213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35860"/>
                <a:satOff val="-24791"/>
                <a:lumOff val="213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>
              <a:latin typeface="DM Sans" pitchFamily="2" charset="0"/>
            </a:rPr>
            <a:t>Components in LangChain</a:t>
          </a:r>
          <a:endParaRPr lang="en-US" sz="2700" kern="1200">
            <a:latin typeface="DM Sans" pitchFamily="2" charset="0"/>
          </a:endParaRPr>
        </a:p>
      </dsp:txBody>
      <dsp:txXfrm>
        <a:off x="553985" y="782041"/>
        <a:ext cx="6147275" cy="630237"/>
      </dsp:txXfrm>
    </dsp:sp>
    <dsp:sp modelId="{6BC1D78D-EB0F-4B49-B2E3-356707E0D3B1}">
      <dsp:nvSpPr>
        <dsp:cNvPr id="0" name=""/>
        <dsp:cNvSpPr/>
      </dsp:nvSpPr>
      <dsp:spPr>
        <a:xfrm>
          <a:off x="1068755" y="1524867"/>
          <a:ext cx="7156014" cy="6694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471719"/>
                <a:satOff val="-49582"/>
                <a:lumOff val="427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471719"/>
                <a:satOff val="-49582"/>
                <a:lumOff val="427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471719"/>
                <a:satOff val="-49582"/>
                <a:lumOff val="427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>
              <a:latin typeface="DM Sans" pitchFamily="2" charset="0"/>
            </a:rPr>
            <a:t>Benefits of LangChain</a:t>
          </a:r>
          <a:endParaRPr lang="en-US" sz="2700" kern="1200">
            <a:latin typeface="DM Sans" pitchFamily="2" charset="0"/>
          </a:endParaRPr>
        </a:p>
      </dsp:txBody>
      <dsp:txXfrm>
        <a:off x="1088363" y="1544475"/>
        <a:ext cx="6147275" cy="630237"/>
      </dsp:txXfrm>
    </dsp:sp>
    <dsp:sp modelId="{BDA3B959-208B-471E-8D73-1645134FECF2}">
      <dsp:nvSpPr>
        <dsp:cNvPr id="0" name=""/>
        <dsp:cNvSpPr/>
      </dsp:nvSpPr>
      <dsp:spPr>
        <a:xfrm>
          <a:off x="1603133" y="2287300"/>
          <a:ext cx="7156014" cy="6694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471719"/>
                <a:satOff val="-49582"/>
                <a:lumOff val="427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471719"/>
                <a:satOff val="-49582"/>
                <a:lumOff val="427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471719"/>
                <a:satOff val="-49582"/>
                <a:lumOff val="427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>
              <a:latin typeface="DM Sans" pitchFamily="2" charset="0"/>
            </a:rPr>
            <a:t>Prompt Template</a:t>
          </a:r>
          <a:endParaRPr lang="en-US" sz="2700" kern="1200">
            <a:latin typeface="DM Sans" pitchFamily="2" charset="0"/>
          </a:endParaRPr>
        </a:p>
      </dsp:txBody>
      <dsp:txXfrm>
        <a:off x="1622741" y="2306908"/>
        <a:ext cx="6147275" cy="630237"/>
      </dsp:txXfrm>
    </dsp:sp>
    <dsp:sp modelId="{90F48A50-0B19-4EF9-AD9F-369118544DA5}">
      <dsp:nvSpPr>
        <dsp:cNvPr id="0" name=""/>
        <dsp:cNvSpPr/>
      </dsp:nvSpPr>
      <dsp:spPr>
        <a:xfrm>
          <a:off x="2137510" y="3049734"/>
          <a:ext cx="7156014" cy="6694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235860"/>
                <a:satOff val="-24791"/>
                <a:lumOff val="213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35860"/>
                <a:satOff val="-24791"/>
                <a:lumOff val="213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35860"/>
                <a:satOff val="-24791"/>
                <a:lumOff val="213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>
              <a:latin typeface="DM Sans" pitchFamily="2" charset="0"/>
            </a:rPr>
            <a:t>Code WalkThrough</a:t>
          </a:r>
          <a:endParaRPr lang="en-US" sz="2700" kern="1200">
            <a:latin typeface="DM Sans" pitchFamily="2" charset="0"/>
          </a:endParaRPr>
        </a:p>
      </dsp:txBody>
      <dsp:txXfrm>
        <a:off x="2157118" y="3069342"/>
        <a:ext cx="6147275" cy="630237"/>
      </dsp:txXfrm>
    </dsp:sp>
    <dsp:sp modelId="{31C17B5D-127C-44CC-8CDD-B6378557DCAF}">
      <dsp:nvSpPr>
        <dsp:cNvPr id="0" name=""/>
        <dsp:cNvSpPr/>
      </dsp:nvSpPr>
      <dsp:spPr>
        <a:xfrm>
          <a:off x="6720869" y="489073"/>
          <a:ext cx="435144" cy="43514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DM Sans" pitchFamily="2" charset="0"/>
          </a:endParaRPr>
        </a:p>
      </dsp:txBody>
      <dsp:txXfrm>
        <a:off x="6818776" y="489073"/>
        <a:ext cx="239330" cy="327446"/>
      </dsp:txXfrm>
    </dsp:sp>
    <dsp:sp modelId="{A4CB4E46-8F6C-4B39-9B6A-B48847EE0A0D}">
      <dsp:nvSpPr>
        <dsp:cNvPr id="0" name=""/>
        <dsp:cNvSpPr/>
      </dsp:nvSpPr>
      <dsp:spPr>
        <a:xfrm>
          <a:off x="7255246" y="1251506"/>
          <a:ext cx="435144" cy="43514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DM Sans" pitchFamily="2" charset="0"/>
          </a:endParaRPr>
        </a:p>
      </dsp:txBody>
      <dsp:txXfrm>
        <a:off x="7353153" y="1251506"/>
        <a:ext cx="239330" cy="327446"/>
      </dsp:txXfrm>
    </dsp:sp>
    <dsp:sp modelId="{D142BD49-F436-4E21-B6C6-199CADE16885}">
      <dsp:nvSpPr>
        <dsp:cNvPr id="0" name=""/>
        <dsp:cNvSpPr/>
      </dsp:nvSpPr>
      <dsp:spPr>
        <a:xfrm>
          <a:off x="7789624" y="2002782"/>
          <a:ext cx="435144" cy="43514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DM Sans" pitchFamily="2" charset="0"/>
          </a:endParaRPr>
        </a:p>
      </dsp:txBody>
      <dsp:txXfrm>
        <a:off x="7887531" y="2002782"/>
        <a:ext cx="239330" cy="327446"/>
      </dsp:txXfrm>
    </dsp:sp>
    <dsp:sp modelId="{6D94D291-71A7-40AD-96E2-BDB3DF6FE69D}">
      <dsp:nvSpPr>
        <dsp:cNvPr id="0" name=""/>
        <dsp:cNvSpPr/>
      </dsp:nvSpPr>
      <dsp:spPr>
        <a:xfrm>
          <a:off x="8324002" y="2772654"/>
          <a:ext cx="435144" cy="43514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DM Sans" pitchFamily="2" charset="0"/>
          </a:endParaRPr>
        </a:p>
      </dsp:txBody>
      <dsp:txXfrm>
        <a:off x="8421909" y="2772654"/>
        <a:ext cx="239330" cy="327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FED27-262E-4DE8-9422-A56C17B0CC5D}">
      <dsp:nvSpPr>
        <dsp:cNvPr id="0" name=""/>
        <dsp:cNvSpPr/>
      </dsp:nvSpPr>
      <dsp:spPr>
        <a:xfrm rot="5400000">
          <a:off x="-272171" y="276098"/>
          <a:ext cx="1814474" cy="127013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 rot="-5400000">
        <a:off x="1" y="638993"/>
        <a:ext cx="1270131" cy="544343"/>
      </dsp:txXfrm>
    </dsp:sp>
    <dsp:sp modelId="{7BE60AC2-3D0A-46C3-B409-55F90157E3E0}">
      <dsp:nvSpPr>
        <dsp:cNvPr id="0" name=""/>
        <dsp:cNvSpPr/>
      </dsp:nvSpPr>
      <dsp:spPr>
        <a:xfrm rot="5400000">
          <a:off x="3129819" y="-1855760"/>
          <a:ext cx="1179408" cy="48987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Traditional ML: </a:t>
          </a:r>
          <a:r>
            <a:rPr lang="en-US" sz="1800" kern="1200" dirty="0"/>
            <a:t>understand data &amp; predict or classify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Gen AI: </a:t>
          </a:r>
          <a:r>
            <a:rPr lang="en-US" sz="1800" kern="1200" dirty="0"/>
            <a:t>construct content like train data</a:t>
          </a:r>
          <a:endParaRPr lang="en-IN" sz="1800" kern="1200" dirty="0"/>
        </a:p>
      </dsp:txBody>
      <dsp:txXfrm rot="-5400000">
        <a:off x="1270132" y="61501"/>
        <a:ext cx="4841209" cy="1064260"/>
      </dsp:txXfrm>
    </dsp:sp>
    <dsp:sp modelId="{E0EC46BE-34EE-438E-8607-0432ED10AFB9}">
      <dsp:nvSpPr>
        <dsp:cNvPr id="0" name=""/>
        <dsp:cNvSpPr/>
      </dsp:nvSpPr>
      <dsp:spPr>
        <a:xfrm rot="5400000">
          <a:off x="-272171" y="1898773"/>
          <a:ext cx="1814474" cy="1270131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 rot="-5400000">
        <a:off x="1" y="2261668"/>
        <a:ext cx="1270131" cy="544343"/>
      </dsp:txXfrm>
    </dsp:sp>
    <dsp:sp modelId="{AC54CFF7-1A96-45C3-97AC-AB9A6D688317}">
      <dsp:nvSpPr>
        <dsp:cNvPr id="0" name=""/>
        <dsp:cNvSpPr/>
      </dsp:nvSpPr>
      <dsp:spPr>
        <a:xfrm rot="5400000">
          <a:off x="3129819" y="-233085"/>
          <a:ext cx="1179408" cy="48987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6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Traditional ML: </a:t>
          </a:r>
          <a:r>
            <a:rPr lang="en-US" sz="1800" b="0" kern="1200" dirty="0"/>
            <a:t>Discriminative | Unidirectional</a:t>
          </a:r>
          <a:r>
            <a:rPr lang="en-US" sz="1800" b="1" kern="1200" dirty="0"/>
            <a:t> </a:t>
          </a:r>
          <a:r>
            <a:rPr lang="en-US" sz="1800" b="0" kern="1200" dirty="0"/>
            <a:t>|</a:t>
          </a:r>
          <a:r>
            <a:rPr lang="en-US" sz="1800" kern="1200" dirty="0"/>
            <a:t> Label &amp; Unlabeled data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Gen AI: </a:t>
          </a:r>
          <a:r>
            <a:rPr lang="en-US" sz="1800" b="0" kern="1200" dirty="0"/>
            <a:t>Bidirectional -</a:t>
          </a:r>
          <a:r>
            <a:rPr lang="en-US" sz="1800" kern="1200" dirty="0"/>
            <a:t> dual-learning | Unlabeled data | Uni-modal | Bi-modal</a:t>
          </a:r>
          <a:endParaRPr lang="en-IN" sz="18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600" kern="1200" dirty="0"/>
        </a:p>
      </dsp:txBody>
      <dsp:txXfrm rot="-5400000">
        <a:off x="1270132" y="1684176"/>
        <a:ext cx="4841209" cy="1064260"/>
      </dsp:txXfrm>
    </dsp:sp>
    <dsp:sp modelId="{64A95694-36A3-4576-9730-C36235484E48}">
      <dsp:nvSpPr>
        <dsp:cNvPr id="0" name=""/>
        <dsp:cNvSpPr/>
      </dsp:nvSpPr>
      <dsp:spPr>
        <a:xfrm rot="5400000">
          <a:off x="-272171" y="3521447"/>
          <a:ext cx="1814474" cy="1270131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 rot="-5400000">
        <a:off x="1" y="3884342"/>
        <a:ext cx="1270131" cy="544343"/>
      </dsp:txXfrm>
    </dsp:sp>
    <dsp:sp modelId="{A1639EA1-22F9-4FAE-B762-03F45C47E017}">
      <dsp:nvSpPr>
        <dsp:cNvPr id="0" name=""/>
        <dsp:cNvSpPr/>
      </dsp:nvSpPr>
      <dsp:spPr>
        <a:xfrm rot="5400000">
          <a:off x="3129819" y="1389589"/>
          <a:ext cx="1179408" cy="48987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Traditional ML: </a:t>
          </a:r>
          <a:r>
            <a:rPr lang="en-US" sz="1800" kern="1200" dirty="0"/>
            <a:t>Recommenders, Virtual Assistants, Segmentation, Speech Recognition</a:t>
          </a:r>
          <a:endParaRPr lang="en-IN" sz="16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Gen AI: </a:t>
          </a:r>
          <a:r>
            <a:rPr lang="en-US" sz="1800" kern="1200" dirty="0"/>
            <a:t>creative tasks with customization</a:t>
          </a:r>
          <a:endParaRPr lang="en-IN" sz="1800" kern="1200" dirty="0"/>
        </a:p>
      </dsp:txBody>
      <dsp:txXfrm rot="-5400000">
        <a:off x="1270132" y="3306850"/>
        <a:ext cx="4841209" cy="1064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4E508-46D4-4EAE-8C76-4B170FCC0593}">
      <dsp:nvSpPr>
        <dsp:cNvPr id="0" name=""/>
        <dsp:cNvSpPr/>
      </dsp:nvSpPr>
      <dsp:spPr>
        <a:xfrm>
          <a:off x="1571281" y="260373"/>
          <a:ext cx="1977925" cy="1977925"/>
        </a:xfrm>
        <a:prstGeom prst="pieWedg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Data Ingestion</a:t>
          </a:r>
          <a:endParaRPr lang="en-US" sz="1600" kern="1200" dirty="0"/>
        </a:p>
      </dsp:txBody>
      <dsp:txXfrm>
        <a:off x="2150602" y="839694"/>
        <a:ext cx="1398604" cy="1398604"/>
      </dsp:txXfrm>
    </dsp:sp>
    <dsp:sp modelId="{25F60001-78E3-48BF-A5B3-F293A0866D48}">
      <dsp:nvSpPr>
        <dsp:cNvPr id="0" name=""/>
        <dsp:cNvSpPr/>
      </dsp:nvSpPr>
      <dsp:spPr>
        <a:xfrm rot="5400000">
          <a:off x="3640566" y="260373"/>
          <a:ext cx="1977925" cy="1977925"/>
        </a:xfrm>
        <a:prstGeom prst="pieWedg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Pattern Analysis &amp; learn distribution of input data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-5400000">
        <a:off x="3640566" y="839694"/>
        <a:ext cx="1398604" cy="1398604"/>
      </dsp:txXfrm>
    </dsp:sp>
    <dsp:sp modelId="{8EBC435B-FE8A-4005-B31D-FA8E7564DD63}">
      <dsp:nvSpPr>
        <dsp:cNvPr id="0" name=""/>
        <dsp:cNvSpPr/>
      </dsp:nvSpPr>
      <dsp:spPr>
        <a:xfrm rot="10800000">
          <a:off x="3640566" y="2329658"/>
          <a:ext cx="1977925" cy="1977925"/>
        </a:xfrm>
        <a:prstGeom prst="pieWedg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Generate new content</a:t>
          </a:r>
          <a:endParaRPr lang="en-US" sz="1600" kern="1200" dirty="0"/>
        </a:p>
      </dsp:txBody>
      <dsp:txXfrm rot="10800000">
        <a:off x="3640566" y="2329658"/>
        <a:ext cx="1398604" cy="1398604"/>
      </dsp:txXfrm>
    </dsp:sp>
    <dsp:sp modelId="{808D909D-09F8-48B6-A6AC-67907CE910CE}">
      <dsp:nvSpPr>
        <dsp:cNvPr id="0" name=""/>
        <dsp:cNvSpPr/>
      </dsp:nvSpPr>
      <dsp:spPr>
        <a:xfrm rot="16200000">
          <a:off x="1571281" y="2329658"/>
          <a:ext cx="1977925" cy="1977925"/>
        </a:xfrm>
        <a:prstGeom prst="pieWedg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/>
            <a:t>Continuous parameters adjust</a:t>
          </a:r>
          <a:endParaRPr lang="en-US" sz="1600" b="1" kern="1200" dirty="0"/>
        </a:p>
      </dsp:txBody>
      <dsp:txXfrm rot="5400000">
        <a:off x="2150602" y="2329658"/>
        <a:ext cx="1398604" cy="1398604"/>
      </dsp:txXfrm>
    </dsp:sp>
    <dsp:sp modelId="{90E3B2A6-66B6-4175-AE26-15B11EE7BABE}">
      <dsp:nvSpPr>
        <dsp:cNvPr id="0" name=""/>
        <dsp:cNvSpPr/>
      </dsp:nvSpPr>
      <dsp:spPr>
        <a:xfrm>
          <a:off x="3253431" y="1872862"/>
          <a:ext cx="682909" cy="593834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D88B7DE-E103-4DE9-936C-05EBBE4487B7}">
      <dsp:nvSpPr>
        <dsp:cNvPr id="0" name=""/>
        <dsp:cNvSpPr/>
      </dsp:nvSpPr>
      <dsp:spPr>
        <a:xfrm rot="10800000">
          <a:off x="3253431" y="2101260"/>
          <a:ext cx="682909" cy="593834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1-05T02:45:53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15390 2205 460 0,'0'0'8'0,"0"0"-1"0,0 0-14 0,0 0-2 0,0 0-33 16,0 0-89-16,0 0-136 0</inkml:trace>
  <inkml:trace contextRef="#ctx0" brushRef="#br0" timeOffset="479.03">15360 1906 473 0,'0'0'51'0,"0"0"-44"15,0 0 51-15,0 0 59 16,0 0-82-16,0 0-27 0,-21-53-3 15,21 53 4 1,0 0 4-16,0 0 8 0,0 0 11 16,0 0 3-16,0 0 0 15,0 0-5-15,0 0-8 16,0 0-6-16,0 0-5 16,0 0-5-16,0 0-3 15,0 0-1-15,0 0-4 16,0 0 2-16,0 0 0 15,0 0-1-15,0 0 0 16,0 0 1-16,0 0 0 16,0 0-8-16,0 20 2 15,-5 17 6-15,0 19 3 16,-1 5 3-16,-4 2-3 16,4 1-2-16,4-10 0 15,-1-1 0-15,3-9-1 0,-3-8-3 16,3-11-18-16,0-13-15 15,0-5-1-15,0-7-17 16,0 0-28-16,0-4-74 16,0-29-94-1</inkml:trace>
  <inkml:trace contextRef="#ctx0" brushRef="#br0" timeOffset="927.78">14989 1749 390 0,'0'0'52'0,"0"0"1"0,0 0 52 0,0 0-33 0,0 0-40 0,0 0 3 16,0 0-26-16,189-163 19 16,-115 163-18-16,6 28-3 15,2 15 2-15,2 11-9 0,-12 2 1 16,-9 7-2-16,-17 4 0 16,-22 0 0-16,-24 6-3 15,0 1 1-15,-19-1 3 16,-29-3 1-16,-8-6 6 15,-5-11 3-15,-3-6 17 16,-4-10-22-16,1-10 2 16,2-11-4-16,4-8-2 15,2-8-1-15,14 0-8 16,5-8-20-16,13-15-23 16,8-4-30-16,12-3-87 15,7-3-58-15</inkml:trace>
  <inkml:trace contextRef="#ctx0" brushRef="#br0" timeOffset="1211.16">15774 1948 326 0,'0'0'401'15,"0"0"-370"-15,0 0-25 16,0 0 22-16,0 0 13 16,0 0-24-16,-10 179-10 0,28-119-3 15,-5-2-2 1,-4-9-2-16,-2-5-11 0,-1-11-17 16,2-15-49-16,2-18-67 15,-1 0-75-15,-2-41-95 16</inkml:trace>
  <inkml:trace contextRef="#ctx0" brushRef="#br0" timeOffset="1479.26">15829 1686 588 0,'0'0'99'15,"0"0"-80"-15,0 0 30 0,0 0-17 31,0 0-30-31,0 0 5 0,61 78 3 16,-15-69-8-16,-9-3 3 16,-13-6-1-16,-14 0-2 15,-10 0 5-15,0-15 4 16,0-18-9-16,-25-15-2 0,-8 4 3 16,-4 8-3-1,-3 5 0-15,3 12 0 0,9 12 0 16,6 7-8-16,8 0 5 15,4 7-26-15,10 36-16 16,0 8-26-16,10 5-68 16,26-3-68-16</inkml:trace>
  <inkml:trace contextRef="#ctx0" brushRef="#br0" timeOffset="1834.3">16239 1867 447 0,'0'0'170'15,"0"0"-95"1,0 0 16-16,0 0-21 0,0 0-43 16,0 0-19-16,-152-58-7 15,145 77-1-15,7 10 0 16,0 8-1-16,15 0-9 16,22-4-11-16,9 0 4 15,4 0-4-15,-8 1 6 16,-5 0 8-16,-15-2 2 0,-10 0-8 15,-12-7 7 1,0 3-4-16,-15-5 10 0,-32-7 24 16,-7-1-5-1,-5-9 13-15,-2-4-20 0,9-2-5 16,15 0-2-16,5 0-5 16,18 0 0-16,11 0-28 15,3-16-56-15,9-7-97 16,33-7-73-16</inkml:trace>
  <inkml:trace contextRef="#ctx0" brushRef="#br0" timeOffset="2094.81">16519 1876 296 0,'0'0'146'15,"0"0"-33"-15,0 0 6 0,0 0-35 16,0 0-29-16,0 0-21 15,-4-68-19 1,-15 68-9-16,-2 22 5 0,-3 21-7 16,-3 17 1-16,1 8-1 15,9 1 4-15,4 3-8 16,13-13 0-16,0-6-2 16,19-5 2-16,24-19-5 15,12-9-15-15,9-15-15 16,16-5-23-16,-1-5-52 15,1-28-12-15,-9-14-60 0,-23-7 9 16</inkml:trace>
  <inkml:trace contextRef="#ctx0" brushRef="#br0" timeOffset="2511.75">16785 1873 415 0,'0'0'113'0,"0"0"-56"15,0 0 44-15,0 0-22 16,0 0-34-16,0 0-45 15,-80-65-2-15,120 66 2 16,13 30 6-16,-2 2 0 16,-1 11-5-16,-10 3-1 15,-6 6-8-15,-10 4 0 0,-8-1 6 16,-11-5-1-16,-5-4 3 16,0-6-13-16,-3-12 13 15,-21-9 4-15,-4-7-1 16,1-13 1-16,-4 0 1 15,6-3-3-15,7-31 1 16,-1-1-3-16,14-9-4 16,5 3-4-16,0-3 4 15,15 4-10-15,18 1-9 16,14 2 7-16,-2 10-8 16,1 10 3-16,-3 13 16 15,-9 4 5-15,-13 4-7 16,-2 37 0-16,-9 8 5 0,-2 10 2 15,-2-6 2-15,4-1 0 16,-2-7-1-16,2-16-1 16,2-9-27-16,-2-20-166 15,-5 0-83-15</inkml:trace>
  <inkml:trace contextRef="#ctx0" brushRef="#br0" timeOffset="2780.64">17159 1808 407 0,'0'0'132'0,"0"0"-91"0,0 0-3 0,0 0-10 0,0 0-26 0,0 0 16 16,43 38-9-16,-9-23-4 0,0-12 2 16,-10-3 0-1,-11 0-6-15,-10 0 10 0,-3-13 22 16,0-15-5-16,-16 2-1 15,-18-1-8-15,-6 11-2 16,-5 6-17-16,-1 10 1 16,6 0-1-16,12 0-10 15,12 20-35-15,13 16-47 16,3 4-78-16,0-4-51 16</inkml:trace>
  <inkml:trace contextRef="#ctx0" brushRef="#br0" timeOffset="3329.28">17159 1808 325 0,'188'199'222'0,"-188"-199"-79"0,0 7-42 15,0 3-57 1,0 17-33-16,0 20-11 0,0 12 13 16,0 8-7-16,0 1-3 15,0-12-1 1,0-12-1-16,3-18 1 0,-3-10-1 15,0-8 2-15,0-8-3 16,0 0 0-16,0-17 0 16,3-30-18-16,5-17-5 15,5-5 15-15,0-2-4 0,5 5-20 16,-1 9 8 0,2 13-6-1,3 14 7-15,-4 17 12 0,0 13-3 0,1 0 14 16,-1 0 3-16,0 16-3 15,-2 18 0-15,-3 10 5 16,-7 2 13-16,-1 2-2 16,-5-3 14-16,0-1-19 15,0-16-1-15,0-13-5 16,0-7 0-16,3-8-3 16,-3 0 6-16,4-28 1 15,-1-21-9-15,3-14-8 16,2 5 0-16,2 11 4 15,3 11 3-15,1 5-1 0,5 15-4 16,5 10 4-16,2 6-2 16,1 0-1-1,-3 26 3 1,2 20 0-16,-5 18-1 0,0 4 3 0,-2 1-5 16,-4-6-1-16,0-12-18 15,-5-15-2-15,-5-8-19 16,-2-12-37-16,0-13-34 15,1-3-94-15</inkml:trace>
  <inkml:trace contextRef="#ctx0" brushRef="#br0" timeOffset="3512.84">17997 2030 482 0,'0'0'90'0,"0"0"-65"16,0 0 36-16,0 0-37 0,5 215-16 0,11-172-6 0,5-3-2 0,6-10-53 0,5-10-66 15,-5-13 59-15,-6-7-232 16</inkml:trace>
  <inkml:trace contextRef="#ctx0" brushRef="#br0" timeOffset="3778.19">17963 1876 440 0,'0'0'87'0,"0"0"-66"0,0 0 48 0,0 0-19 15,0 0-50 1,0 0 2-16,-22 49 0 0,59-34 1 16,3-7 8-16,0-8-11 15,-13 0 11-15,-9-17-8 16,-8-17 8-16,-10-2 11 15,0-5 15-15,-7 7-8 16,-17 12-14-16,-7 7-11 16,4 15-4-16,-4 0 0 15,4 5-11-15,2 27-39 0,7 12-65 16,8 2-80 0,7-2-102-1</inkml:trace>
  <inkml:trace contextRef="#ctx0" brushRef="#br0" timeOffset="4192.42">18327 2144 110 0,'0'0'511'16,"0"0"-442"-16,0 0-53 16,0 0 32-16,0 0-31 15,0 0-16-15,-27 115 5 16,32-66 0-16,-2-6-4 15,-3-2-1-15,0-15 0 16,0-6 2-16,0-5-2 0,0-13-1 16,0-2 1-16,0 0 10 15,-3 0-1-15,3-23-10 16,0-31-5-16,0-6 1 16,0-4-7-16,0-6 2 15,3 16 7-15,20 1-4 16,4 10 0-16,0 12 0 15,2 12 4-15,-5 12-3 16,0 7 4-16,1 0-2 16,2 20-1-16,-5 17 4 15,-1 6 0-15,-5 7-2 16,-11 7-5-16,-5 0 6 16,0-6 0-16,0-8-27 15,0-12-16-15,0-16-42 0,6-7-65 16,10-8-54-1</inkml:trace>
  <inkml:trace contextRef="#ctx0" brushRef="#br0" timeOffset="4547.85">18788 2064 250 0,'0'0'169'0,"0"0"-44"16,0 0 11-16,0 0-44 15,0 0-27-15,0 0-25 0,-8-61-28 16,-13 61-11-1,-6 21 10-15,-10 32-6 0,-3 18-5 16,10 2 4-16,8-6-2 16,13-10-2-16,9-17-4 15,0-14-8-15,31-15-18 16,12-11-10-16,5 0-10 16,2-54-49 15,-4-16-57-31,-9-13 58 0,-10 2 70 0,-9 17 28 0,-11 16 11 31,-4 20 41-31,-3 14 36 0,0 14-6 0,0 0-51 16,-13 31-3-16,-2 28 0 15,6 13-10-15,9-3-10 16,0-5-7-16,0-11-1 16,19-15-21-16,11-19-65 15,9-19-77 1,5 0-22-16</inkml:trace>
  <inkml:trace contextRef="#ctx0" brushRef="#br0" timeOffset="4766.26">19180 1820 233 0,'0'0'120'0,"0"0"15"15,0 0 19-15,0-170-28 16,-3 170-47-16,-12 7-57 16,-7 47-13-16,4 25 5 15,2 21-1-15,13 7-11 16,3 7 1-16,0-8-3 15,6-9-5-15,25-22-28 16,2-22-19-16,4-20 27 0,-9-22-37 16,-13-11-27-16,-8-15-101 15,-7-34-36-15</inkml:trace>
  <inkml:trace contextRef="#ctx0" brushRef="#br0" timeOffset="4932.66">19226 2045 181 0,'0'0'101'0,"0"0"-19"16,0 0-12-16,0 0 1 15,27-175-24-15,7 175-44 16,6 0 4-16,-3 20-6 16,-3 27-2-16,-4 10-14 15,-5 7-26-15,-6 2 10 16,-8-3 6-16,-5-2-9 0,-2-15-38 16,-4-12-55-16,0-21 41 15</inkml:trace>
  <inkml:trace contextRef="#ctx0" brushRef="#br0" timeOffset="5212.92">19504 1823 414 0,'0'0'140'16,"0"0"-106"-16,0 0-27 15,0 0 39-15,0 0-9 16,0 0-28-16,64 168-8 15,-35-145-1-15,-5-13 1 0,-3-10-1 16,-8 0 11 0,-7-7-2-16,-6-26 21 15,0-11-11-15,0 1 7 16,-16 3-19-16,-14 11-4 0,-7 10-6 16,0 10 0-16,3 9-38 15,7 0-35-15,6 8-68 16,8 14-55-16</inkml:trace>
  <inkml:trace contextRef="#ctx0" brushRef="#br0" timeOffset="5477.61">19732 2119 506 0,'0'0'144'0,"0"0"-119"0,0 0 69 16,0 0-37-16,80 169-30 15,-43-132-12-15,-5-6-5 16,0-9-7-16,-11-1 0 16,0-11-1-16,-8-4 0 15,-2 1 11-15,-4-7 23 16,-4 0-26-16,0-30-3 16,0-24-5-16,-3-7-2 15,0-5 0-15,0 3 0 16,0 3-5-16,0 12-20 15,0 19-21-15,0 12-46 16,0 14-108-16,0 3-124 0</inkml:trace>
  <inkml:trace contextRef="#ctx0" brushRef="#br0" timeOffset="5779.68">20183 2130 400 0,'0'0'111'0,"0"0"-12"0,0 0 31 15,0 0-50-15,0 0-58 16,0 0-21-16,18 4-1 16,-4-4 14-16,8-23-3 0,-7-7-8 15,-5 4 0 1,-10-5-2-16,0 10-1 0,0 12-10 16,-25 9 5-1,-8 0 4-15,-4 30 1 0,-3 30 7 16,6 10 0-16,10 7-1 15,14 0-3-15,10-7-3 16,0-10-1-16,40-16-7 16,25-28-23-16,15-16-3 15,11-3-64 1,11-58-71-16,2-17 35 0,-11-24 74 16,-18-18-107-16</inkml:trace>
  <inkml:trace contextRef="#ctx0" brushRef="#br0" timeOffset="5985.15">20878 1309 401 0,'0'0'195'16,"0"0"-90"-16,0 0-4 16,0 0-81-16,0 0-18 15,-143 267 20-15,81-30 7 16,10 17-18-16,6-3-8 16,12-17 0-16,6-37-1 15,6-37 0-15,8-25-1 16,1-35-1-1,11-31-1-15,-1-29-11 0,3-19-46 0,0-21-79 16,0-24-130-16</inkml:trace>
  <inkml:trace contextRef="#ctx0" brushRef="#br0" timeOffset="7011.5">22096 1623 356 0,'0'0'116'0,"0"0"-50"0,0 0 9 0,0 0 13 0,0 0-39 0,0 0-8 0,-98-70-24 0,63 70-7 0,-4 26-3 0,-7 29-2 0,-1 11 0 16,7 13-2-16,8 9-3 0,13 9 1 0,9 6-1 0,10-6 0 0,0-13-2 0,40-18-1 15,15-19-2-15,4-16 0 16,8-22-11-16,-2-9-6 0,-7 0-16 15,-9-43 5-15,-15-13 5 16,-19-8-9-16,-15-2 28 16,0 2 7-16,-12 11-3 15,-25 15 5-15,-6 12 12 0,-3 15 14 16,7 8-9 0,5 3 0-16,12 0-14 0,12 7-3 15,10 10-1-15,0-1-8 16,22-3 5-1,22-3-5 1,4-10-2-16,5 0 11 0,-11 0 3 16,-8 0 1-16,-12 0 0 0,-14 0 6 15,-8 0 17-15,0 11 7 16,0 32-6-16,0 20 35 16,-11 25-13-16,-5 5-17 15,1 1-7-15,2-4-12 16,13-9-7-16,0-12-3 15,0-8-4-15,0-12 0 16,15-12-9-16,1-10-26 16,-3-14-12-16,-5-13-36 15,2 0-65-15,2-26-52 0,-2-31-96 16</inkml:trace>
  <inkml:trace contextRef="#ctx0" brushRef="#br0" timeOffset="8440.29">22322 2208 92 0,'0'0'498'0,"0"0"-393"0,0 0-37 0,0 0-12 0,0 0-36 0,0 0-17 0,47 23 1 16,-15 5 1-16,5-12-3 15,0-14 1-15,-2-2 2 0,-8 0 0 16,-9-13-3-16,-12-20-4 15,-6-11-4-15,0 5 2 16,-6 5 2-16,-21 10-6 16,-7 15 7-16,-3 9 1 15,-3 0 3-15,-3 38-1 16,9 24 1-16,10 18-3 16,11 4-1-16,13-7 1 15,0-7 0-15,19-17-26 16,28-15-21-16,11-18-31 15,6-18-33-15,-3-2-40 0,-5-19-30 16,-14-25-39 0,-8-6 187-16,-7-4 33 15,-11 5 193-15,-7 8-33 16,-5 7-37-16,-4 12 2 0,0 5-31 16,0 13-27-16,0 4-34 15,0 0-28-15,0 17-1 16,-7 26-4-16,1 15 8 15,3-2-3-15,3 0-1 16,0-7-4-16,0-10 1 16,0-9-2-16,0-10 1 15,0-10-2 1,0-10 0-16,0 0 2 0,0-2 8 0,6-33-1 16,-3-12-7-16,0-6-2 15,1-1 1-15,-4 5 0 16,3-2-1-16,0 5 1 15,-1 5 1-15,7 8 0 16,-5 12-3 0,5 9-4-16,4 2 0 0,1 6 4 15,9 4 2-15,4 0 0 16,4 0 1-16,2 0-2 16,-2 20 2-16,-1 3-5 15,-9-3-2-15,-2 1 5 16,-7-2-3-16,-9-8 3 15,-3 5-5-15,0-6 1 16,0 0 1-16,0 5 5 16,0-3 4-16,0 5 0 15,-5-1-1-15,-5 1 2 0,1-1-3 16,3 3 1-16,2-4 2 16,1-1-5-16,0 2 4 15,1-2 2-15,2 5-5 16,0-5-1-16,0 0 0 15,0-1 0 1,15-2 0-16,15-8 5 0,4 0-5 16,6-3 0-16,0 0 4 15,2 0-4-15,5-17-3 16,-4-3-13-16,-3-10 2 16,-13-3 6-16,-9-11 0 15,-5 0 4-15,-10-1 1 0,-3 1 3 16,0 3-2-1,-16 4 2-15,-18 18 18 16,2 1-3-16,-3 16-2 0,4 2-8 16,4 0 1-16,6 26-1 15,2 17-1-15,7 11-4 16,9 2 0-16,3 4 0 16,0-2 0-16,21-8 0 15,16-6 4-15,6-8-4 16,6-9-1-1,3-14-1-15,0-13 4 0,-2 0-1 16,-4 0 2-16,-7-30-3 16,-2-13-3-16,-10-15 2 15,-5-5-3-15,-12-1 3 16,-10 8 1-16,0 2-1 0,0 14 1 16,-25 14 3-1,0 9 0-15,-5 17-3 16,2 0 2-16,3 6 3 0,10 28-5 15,9 7-2-15,6 2-1 16,0-4-7-16,19-9-11 16,20-9-12-16,14-12-20 15,5-9 30-15,1-2 3 16,-8-35 20-16,-11-13 1 16,-9-7 1-16,-10-3-4 0,-2 4 4 15,-8 8 19 1,-4 18 42-16,-7 17 0 0,0 13-19 15,0 0-27-15,0 7-16 16,-15 47-1-16,-12 15 6 16,1 8 1-1,7 1-6-15,14-12-1 0,5-6-18 16,3-13-12-16,46-11-2 16,15-19 12-16,13-14-77 15,0-3-30-15,-3-9-99 16,-17-35-59-16</inkml:trace>
  <inkml:trace contextRef="#ctx0" brushRef="#br0" timeOffset="9131.02">24272 2292 143 0,'0'0'232'0,"0"0"-56"0,0 0-31 16,-54-178-45-16,14 172-37 0,-4 6-29 0,-8 22-16 0,0 45-13 0,4 17 0 0,8 6 0 15,14-3-5-15,20-10-2 16,6-17 0-16,6-16-17 15,31-21-9-15,10-20 4 16,1-3-22-16,-2-29 1 16,1-35-31-16,-5-13 33 15,-12-7 39-15,-4 4 4 16,-12 13 5-16,-4 24 47 16,-10 19 30-16,0 18-32 15,0 6-29-15,0 20-20 0,0 38-1 16,0 11 20-1,0 4-15-15,0-9-4 0,0-11-1 16,16-16-10-16,16-13-26 16,5-18-40-16,6-6-19 15,7-12-2 1,-5-43 28-16,-2-10 66 0,-6-20 6 16,-9-16-3-16,-3-12 4 15,-4 0 23-15,-8 23 38 16,-8 29 20-16,-5 31 21 15,0 27-49-15,0 3-42 16,-8 16-13-16,-15 51 3 16,-4 30 9-16,6 18-11 15,11 0 1-15,7-11-4 16,3-22-21-16,0-20-17 0,10-19-27 16,1-19-36-16,-6-21-51 15,-5-3 32-15,0-16 26 16,0-28-74-1,0-9 168-15,0-1 62 16,0 4 1-16,-5 7 37 0,3 2-21 16,2 11 3-16,0 11 13 15,0-2-40-15,2 12-16 16,20 5-19-16,6 4-18 0,2 0-4 16,1 34 2-16,3 13-3 15,-4 6-11 1,-1 3-2-16,-8-4 12 15,-5-7 4-15,-5-15 0 0,-5-8 0 16,1-11-4-16,-7-7-34 16,0-4-48-16,0 0-5 15,0-37-8-15,0-23-172 16</inkml:trace>
  <inkml:trace contextRef="#ctx0" brushRef="#br0" timeOffset="9379.08">24852 2047 420 0,'0'0'133'0,"0"0"-38"0,0 0-14 0,0 0-48 0,0 0-27 0,0 0-2 0,34 117 5 0,-7-86-9 0,0-15 6 0,-6-12 3 0,-2-4 4 0,-6 0 22 16,-5-18-5-16,-1-15-4 15,-7-11-10-15,0 8-15 16,0 3-1-16,-21 6 2 15,-7 10-4-15,-5 7-5 16,-1 10-17-16,0 0-20 16,-1 10-67-16,6 23-104 15,16 4-51-15</inkml:trace>
  <inkml:trace contextRef="#ctx0" brushRef="#br0" timeOffset="9654.71">25081 2221 555 0,'0'0'205'0,"0"0"-154"16,0 0 2-16,0 0-17 15,0 0-30-15,0 0 4 16,124 140-5-16,-87-102-1 16,-13-9-3-16,0-9-1 15,-11-10 2-15,-5-4-1 16,-5-6 1-16,-3 0-1 15,0 0 5-15,0 0 3 16,0-9 19 0,0-28-14-16,0-15-14 0,0-16-3 15,0-6-10-15,0-6-23 0,0 3-28 16,0 13-53 0,3 15-157-16,1 20-208 0</inkml:trace>
  <inkml:trace contextRef="#ctx0" brushRef="#br0" timeOffset="9949.01">25483 2248 513 0,'0'0'146'0,"0"0"-108"16,0 0 36-16,0 0-5 16,0 0-32-16,0 0-34 15,126-111-2-15,-89 55 0 16,-16 2-1-16,-8 4-3 15,-13 6 3-15,0 17 0 16,-16 15 11-16,-27 12 7 16,-6 3-6-16,-3 50 4 15,10 31 1-15,13 16 0 16,26 0-7-16,3 1-9 16,49-18 0-16,32-15-1 15,25-19-18-15,24-23-38 16,4-15-63-16,-11-11 46 15,-37 0-246-15</inkml:trace>
  <inkml:trace contextRef="#ctx0" brushRef="#br0" timeOffset="10212.57">22862 2950 716 0,'0'0'92'0,"0"0"-92"15,0 0 6 1,0 0-6-16,260 74 66 16,-8-74-53-16,51-31-13 15,34-12-9-15,13-13-9 0,-3-2 2 16,-47 11-1-16,-67 17-28 15,-86 15-190-15,-89 10-262 16</inkml:trace>
  <inkml:trace contextRef="#ctx0" brushRef="#br0" timeOffset="10378.93">23266 3047 351 0,'-254'42'167'15,"97"-5"-30"-15,96-7-51 16,61-5-55-16,80-9-26 15,89-8 23-15,67-8-11 0,61-8-13 16,40-42-4-16,7-9-13 16,-9-9-6-16,-41 8 10 15,-71 14-88-15,-79 8-178 16</inkml:trace>
  <inkml:trace contextRef="#ctx0" brushRef="#br0" timeOffset="11084.84">16954 2966 527 0,'0'0'107'0,"0"0"-75"0,0 0-18 0,157 0 38 0,23 0-9 0,59 0-25 0,40 0-10 0,21-19-4 0,-5-9-4 0,-22 3-19 0,-34-6-65 0,-52 8-104 0,-54-1 23 0,-67 0-165 16</inkml:trace>
  <inkml:trace contextRef="#ctx0" brushRef="#br0" timeOffset="11244.54">19098 2773 99 0,'-204'0'177'15,"-48"0"-24"-15,-29 34 3 0,-29 11-45 16,10 17-43-16,39 0-14 16,74 2-13-16,86-15-6 15,85-1-20-15,57-15-8 16,109-3-7-16,70-17 3 15,72-13-3-15,55 0-16 16,30-46-35-16,21-21-12 16,-21-9-2-16,-46 5-60 15,-73 14-155-15</inkml:trace>
  <inkml:trace contextRef="#ctx0" brushRef="#br0" timeOffset="16628.43">2001 1536 258 0,'0'0'164'0,"0"0"-123"0,0 0-22 16,0 0 21-16,0 0-10 0,0 0-27 0,0 0 24 0,31-9 33 15,6 9-12-15,-4 0-14 16,7-4 15-16,0-7-19 15,0-5-12-15,4-5 0 16,-5-1 2-16,1-5-16 16,-7 3-1-16,4-2 2 15,-6-5-3-15,-4 4 0 16,-5 1-2-16,-10-1-4 0,-9 7 1 16,-3 1-4-16,0 2 6 15,0 6-6-15,0 4-3 16,-13 4 0-16,-5 3 7 15,4 0 3-15,-8 0 0 16,-3 30-3-16,11 11-2 16,-2 6 2-16,6 6-2 15,10-3 3-15,0-6 1 16,0-8-6-16,16-13-13 16,18-8-1-16,6-15-1 0,2 0 4 15,1 0 10-15,-3-31 1 16,-6-9 2-1,-7-4 3-15,-9 1-4 0,-5 3 6 16,-10 3 2-16,-3 10-2 16,0 10 21-1,0 11-6-15,0 3-12 16,-13 3-2-16,2 0-1 0,-8 26 2 16,4 15 0-16,6 1 2 15,9-5-4-15,0-10-4 16,0-10-5-16,12-7-8 15,9-10-12-15,-3 0-6 16,8 0 6-16,-5 0 29 16,1-13 14-16,-11 2-12 15,-8 11-1-15,1 0-1 16,-4 44-26-16,0 29 26 16,0 18 4-16,0 2 0 0,0-9 6 15,-10-11-6-15,-1-19-4 16,-8-11-3-16,-9-10-9 15,-12-6 12-15,-11-12 21 16,-5-15 0 0,1 0-16-16,9-18-5 0,7-39-14 15,7-23-62-15,11-31-103 16</inkml:trace>
  <inkml:trace contextRef="#ctx0" brushRef="#br0" timeOffset="16795.47">2890 1051 641 0,'0'0'10'0,"0"0"5"0,0 0-15 0,0 0 0 0,0 0-22 0,0 0-119 0,40 43-11 15</inkml:trace>
  <inkml:trace contextRef="#ctx0" brushRef="#br0" timeOffset="16959.5">2948 1400 614 0,'0'0'124'16,"0"0"-104"-1,0 0-7-15,0 0-13 0,0 0-15 16,0 0-140-16,26 15-51 15,-26 3-141 1</inkml:trace>
  <inkml:trace contextRef="#ctx0" brushRef="#br0" timeOffset="17151.21">2065 2114 541 0,'0'0'211'0,"0"0"-211"15,0 0 10-15,191-20-3 16,-51-19 40 0,14-9-44-16,-10 7-3 15,-21 8-62-15,-32 6-235 16</inkml:trace>
  <inkml:trace contextRef="#ctx0" brushRef="#br0" timeOffset="17301.03">2133 2234 639 0,'0'0'133'0,"0"0"-125"16,0 0-8-16,0 0 4 15,0 0 3-15,205 4 33 16,-30-58-26-16,18-11-14 16,1-9-59-16,-5-7-77 0,-17 4-205 15</inkml:trace>
  <inkml:trace contextRef="#ctx0" brushRef="#br0" timeOffset="27807.19">4481 1777 141 0,'0'0'27'0,"0"0"-27"0,0 0-140 0</inkml:trace>
  <inkml:trace contextRef="#ctx0" brushRef="#br0" timeOffset="28111.55">4619 1527 248 0,'0'-18'171'0,"0"11"-48"16,0 4-10-16,0 3-12 16,0 0-37-16,0 0-28 15,0 10-36-15,0 31 7 16,10 12 4-16,-1 7 22 16,1-7-29-16,-2-5-2 15,-2-9 1-15,4-5-2 16,-7-4-1-16,-3-3 0 15,0-7-31-15,0-3-18 16,0-11-46-16,0-6-67 16,0 0-10-16,0 0-20 0</inkml:trace>
  <inkml:trace contextRef="#ctx0" brushRef="#br0" timeOffset="30106.22">4855 1475 199 0,'0'0'77'0,"0"0"-27"0,0 0 26 0,0 0-8 0,0 0-4 0,0 0 8 0,0 0-22 16,10-73-7 0,-10 67 0-16,0 2 4 0,0 4-14 15,0 0-4-15,0 0-11 16,0 0-3-16,0 0-11 16,0 0-3-16,-12 0-1 15,-13 23 17-15,1 11-15 16,-4 10-2-16,9 2 5 15,1 7 0-15,6-2-2 16,3-1-3-16,3-3 5 16,6-4-4-16,0-6-1 15,0-6 0-15,0-6 0 0,3-4 0 16,5-1 0 0,8-6-1-16,5-5 1 0,5-1 0 15,9-8-2-15,2 0-9 16,7 0-10-16,-1 0-9 15,-6 0-36-15,-7 0-51 16,-12 0-80-16,-8 0-47 16</inkml:trace>
  <inkml:trace contextRef="#ctx0" brushRef="#br0" timeOffset="30795.29">5089 1683 81 0,'0'0'302'0,"0"0"-252"0,0 0 30 0,0 0 24 0,0 0-36 16,0 0-31-16,-6-44-35 0,6 52-2 15,0 28 0 1,0 14 15-16,-7-4 4 0,4 3 3 16,-3-4-1-16,1-1-11 15,-2 0 3-15,1-4-8 16,0-11-1-16,-1-8-4 15,7-8 2-15,-3-10 0 16,3 0 1 0,0-3 1-1,-3 0 4-15,1 0 1 0,-4-33-7 0,-1-10-2 16,4-3-1-16,3-5-2 16,0 5 0-16,0 3-1 15,0 2-1-15,0 7-3 0,3 1 7 16,12 2 1-16,4-2-7 15,2 3 0-15,1 3 7 16,2 8 3 0,-6 9-2-16,1-1-2 15,2 8-1-15,-2 3 2 0,2 0-3 16,-3 0 1-16,1 20-1 16,-1 10-3-16,-5 7 6 15,-4 7-5-15,-2 2 5 16,-7 1 2-16,0-4 2 15,0 0 1-15,0-2-2 16,0-3 3-16,0-5-6 16,0-4 0-16,0-5 0 15,0-1-5-15,0-10-48 16,0-5-40-16,0-8-70 0,0 0-34 16,-13 0-106-1</inkml:trace>
  <inkml:trace contextRef="#ctx0" brushRef="#br0" timeOffset="31003.74">5043 1843 374 0,'0'0'154'0,"0"0"-95"0,0 0 16 0,0 0-14 0,0 0-52 15,0 0 9-15,104-43-13 0,-56 36-5 16,2 0-28-16,-1 0-109 16,-10-2-53-16,-5-7-210 15</inkml:trace>
  <inkml:trace contextRef="#ctx0" brushRef="#br0" timeOffset="31630.39">5431 1586 333 0,'0'0'129'15,"0"0"-99"-15,0 0 23 16,0 0 4-16,0 0-42 0,0 0-1 16,-14 103 10-16,14-59-8 15,0-4-2-15,0-5-4 16,0-3 9-1,0-2-7-15,0-6-7 0,0-4 2 16,0-7-4 0,0-7-2-16,0-6 4 15,0 0 1-15,0 0-3 0,0 0 8 16,-3 0 1-16,-4-16-11 16,4-11 0-16,3-10-1 15,-2 4-1-15,2-10-4 16,0 2 5-16,0-2 0 15,0 0 0-15,2 9 0 0,4 4 0 16,1 14 1 0,2 6-2-16,-4 0-13 0,8 2-13 15,3 8 20-15,5 0 2 16,6 0 4-16,-1 0-2 16,-5 0-5-16,-2 18 0 15,-11 1 3-15,-2 1 0 16,-6-3 0-16,0 1-3 15,0 0-4-15,-3-1 12 16,-24 3 3-16,-7-3 4 16,-6-3-4-16,0 2-3 15,3-6 0-15,7 4 0 0,2-1 5 16,7-3-5-16,9 0 0 16,8 0 0-16,4 4-1 15,0 3-2-15,0 0 3 16,21-1 3-16,19-7-1 15,10-2 2-15,8-7 1 16,3 0-7-16,-2 0 2 16,-1-10-29-16,-5-6-116 15,-8-7-9-15,-11-8-91 16</inkml:trace>
  <inkml:trace contextRef="#ctx0" brushRef="#br0" timeOffset="31940.24">5693 1529 267 0,'0'0'83'0,"0"0"-63"0,0 0 33 0,0 0-39 0,0 0-14 0,0 0 19 0,95-2-13 0,-46 2-6 0,-15-10-1 15,-7-5-12-15,-11 2-2 0,-14 3 12 0,-2 0 3 0,0 6 17 0,-15 4 29 16,-12 0 3-16,-5 4-6 16,5 29-7-16,0 15-1 15,5 5-19 1,7 7-4-16,6 3-11 0,9 4 1 16,0-3-1-16,0-4-1 0,0-7-37 15,21-6-70-15,0-13-24 16,-2-11-163-16</inkml:trace>
  <inkml:trace contextRef="#ctx0" brushRef="#br0" timeOffset="32177.54">4720 2428 394 0,'0'0'323'0,"0"0"-310"16,0 0-2-16,0 0-11 15,234 0 35-15,-75-19-19 16,22-19-10-16,1-8-6 16,-15-2-3-16,-19 9-144 15,-28 9-225-15</inkml:trace>
  <inkml:trace contextRef="#ctx0" brushRef="#br0" timeOffset="34744.75">6744 1265 270 0,'0'0'76'0,"0"0"-18"0,0 0 30 0,0 0 20 0,0 0-51 0,0 0-28 0,0 0-5 15,-52 180 39-15,12-39-20 16,-3 9-23-16,-2-3-8 16,2-6 1-16,3-17-4 15,9-18 0-15,4-15-5 16,1-18-3-16,9-20-2 0,1-9 1 15,6-17-18-15,5-10-31 16,5-8-50-16,0-9-42 16,0 0-64-16,-3-18-129 15</inkml:trace>
  <inkml:trace contextRef="#ctx0" brushRef="#br0" timeOffset="49810.99">18146 2956 163 0,'0'0'66'0,"0"0"-44"0,0 0-12 0,0 0 52 0,0 0-16 0,0 0-30 0,0 0 0 15,0 0-3-15,-80 0-7 16,56 13 15-16,-7 4 8 16,7 0 7-16,-6 0-2 15,-1-3 9-15,-1-1-12 16,-3 3-16-16,-5 1-5 16,-10 3-4-16,-2-3-3 15,-10 3 0-15,-2-1 1 16,-7-1-1-16,2-2-1 15,-8-6 5-15,-6 1-1 16,-3-2 9-16,-3-9-7 16,-6 3-3-16,3-3 15 15,4 0-17-15,-2 0 2 0,2-18-4 16,-2-10 0 0,-4-2 0-16,-4-3 0 0,3-4-2 15,-3 0 2-15,-3-7 0 16,-4 1 1-16,4-7-1 15,-3-3 1 1,8-5-1-16,8 2 9 0,-1 0 2 16,-1-2-9-16,-4 1 3 15,-4 0 1-15,-7 2-4 16,7 1 4-16,7-4-1 16,14-6-2-16,19-2 4 15,18-8 8-15,16 4 8 16,11 0-20-16,13 4-2 15,0 5 5-15,0 4-6 16,37 0 3-16,11 4-3 0,17-7 5 16,18 3-3-16,15 3 3 15,12 8-2-15,16 2 18 16,9 7-13-16,22 1-3 16,11-4 2-16,12 6 0 15,8-2-7-15,-2 3-1 16,5 2 1-16,2-2 0 15,4 6 0-15,-1 7 1 16,-3 3 1-16,-4 10 0 16,-14 7-2-16,0 0 1 0,-6 0-1 15,5 0 2 1,4 10-2-16,-3 10-1 0,-9 4-1 16,-7 4 1-16,-5 1 0 15,2 8 0 1,9-1 0-16,0 7 0 0,5 6 0 15,-8 4 0-15,-11-4 0 16,-21 5 1-16,-24-1-1 16,-30 0 0-16,-22-2-4 15,-17 5 3-15,-11 1-3 16,-12 3 2-16,-9 7 1 16,-5 7 1-16,0 2 1 15,-13 6-1-15,-24-3-1 16,-22 4-1-16,-15-2 2 15,-14-1 3-15,-13-3-2 0,-4-4 0 16,1-3-1-16,0-3 2 16,9 1 0-16,6-9 0 15,9-1-2-15,0-9 0 16,-2-1 0-16,-14-4-12 16,-10-1-21-1,-5 0-39-15,-9-17-87 0,1-19-207 16</inkml:trace>
  <inkml:trace contextRef="#ctx0" brushRef="#br0" timeOffset="50948.35">7269 1876 561 0,'0'0'150'0,"0"0"-130"0,0 0-17 0,0 0 49 0,0 0 23 0,0 0-40 0,0 0-25 0,171 164-3 15,-122-137-1-15,-6-6-5 16,-3-5 1-16,-6-9-2 16,-4-4-19-16,-2-3-49 15,-3 0-51-15,-1-6-73 16,1-32 38-16,-8-15-99 15</inkml:trace>
  <inkml:trace contextRef="#ctx0" brushRef="#br0" timeOffset="51144.82">7869 1629 365 0,'0'0'164'0,"0"0"-26"16,0 0-18-16,0 0-50 16,0 0-46-16,0 0 1 15,-88 127 10-15,45-32-16 16,3-3-13-1,12-5-3-15,10-6-1 0,6-11 0 16,5-10-1-16,1-9-1 16,6-15-17-16,0-8-23 15,0-13-23-15,0-12-69 16,0-3-138-16</inkml:trace>
  <inkml:trace contextRef="#ctx0" brushRef="#br0" timeOffset="51761.5">7919 1970 618 0,'0'0'91'0,"0"0"-84"16,0 0 9-16,0 0 38 15,0 0-20-15,0 0-29 0,175-50-2 16,-140 34-1-16,-3-8-2 16,-8-5-2-1,-11-2-10-15,-8-6-3 0,-5 3 9 16,0 8-3-16,-15 9 3 16,-15 11-9-16,-4 6 15 15,-9 0 2-15,3 26 0 16,3 21 8-16,3 10-2 15,13 7-7-15,12 3 2 16,9-6-3-16,0-9-6 16,24-15 6-16,19-14 2 15,7-15 2-15,-2-8-4 16,2 0-19-16,-10-34 12 16,-3-14 4-16,-4-1-1 15,-5-14 0-15,-7-5 3 16,-5-4 1-16,-8-3 0 15,-8 15 0-15,0 13 10 0,0 17 12 16,0 13 1-16,0 14-13 16,0 3-6-16,-2 7-4 15,-4 44-4-15,2 15 4 16,4 11 1-16,0-1-1 16,0-9-21-16,22-7-17 15,5-13 16-15,0-7-6 16,-11-13-2-16,-10-10 6 15,-6-9 4-15,0-8-22 16,0 0 9-16,-22 0 23 16,-2-25-30-16,3-24-45 15,12-16-41-15,9-15-82 16</inkml:trace>
  <inkml:trace contextRef="#ctx0" brushRef="#br0" timeOffset="51947.91">8821 1329 495 0,'0'0'207'0,"0"0"-182"0,0 0 9 0,-42 183 50 0,13-96-24 0,7 3-28 0,1 0-22 0,8-8-7 0,13-6 0 0,0-6-3 0,0-10-5 15,0-7-21-15,0-9-35 0,21-17-74 0,8-23-126 0</inkml:trace>
  <inkml:trace contextRef="#ctx0" brushRef="#br0" timeOffset="52394.94">9114 1716 630 0,'0'0'89'0,"0"0"-89"15,0 0 57-15,0 0-12 16,0 0-36-16,-138 184-6 0,138-153-3 16,0-12-3-1,0-8-13-15,0-11-18 16,0 0-29-16,7-11 9 16,8-33 35-16,2-11-32 0,-1-3 21 15,-3 9 30-15,0 16 11 16,-8 15 16-16,-2 11-3 15,0 7 14-15,7 0-23 16,1 17-13-16,14 20 10 16,6 2 0-16,9 2-2 15,5-10-1-15,2-12-6 0,-4-6 7 16,-9-13 7 0,-10 0 17-16,-5 0-9 0,-8-30 11 31,-1-14-14-31,-7-16-6 0,-3-9-3 15,0-12-7-15,0-1-4 0,-6-2-1 16,-7 13-2 0,1 21-14-16,3 23-14 0,9 21-37 15,0 6-62-15,0 0-102 16,0 27-68 0</inkml:trace>
  <inkml:trace contextRef="#ctx0" brushRef="#br0" timeOffset="52665.59">9580 1579 395 0,'0'0'108'0,"0"0"-23"0,0 0 7 0,0 0-7 0,-16 191-36 0,24-158-19 0,16-8-11 16,13-10-12-16,5-15-6 15,7 0 2-15,3-6 6 16,-6-31-3-16,-6-9-4 15,-12-5 1-15,-12-5-1 16,-13-5-1-16,-3 7 2 16,0 11-1-16,-32 7 14 15,-16 18-16-15,-13 18-2 16,-13 0-3-16,-9 40-25 16,4 35-30-16,5 1-103 15,13 1-136-15</inkml:trace>
  <inkml:trace contextRef="#ctx0" brushRef="#br0" timeOffset="53335.84">5821 3230 606 0,'0'0'128'0,"0"0"-128"0,0 0 4 0,0 0 30 0,202-2 4 0,-91-13-31 0,3 2-7 0,-16-1-19 15,-16 2-53-15,-15-2-101 16,-17 1-29-16,-16-1-130 15</inkml:trace>
  <inkml:trace contextRef="#ctx0" brushRef="#br0" timeOffset="53555.14">6579 3044 394 0,'0'0'128'0,"0"0"-69"16,0 0 24-16,0 0-10 16,0 0-55-16,0 0-15 15,19 15-3-15,32 26 13 16,4-4 1-16,-2 0-6 15,-13-6-6-15,-16-8-2 16,-8-1 3-16,-14-1-3 0,-2-1-6 16,-15-1 6-16,-34 9 2 15,-16-2-2-15,1 1-29 16,19-7-59-16,20-14-100 16,21-6-121-16</inkml:trace>
  <inkml:trace contextRef="#ctx0" brushRef="#br0" timeOffset="66095.17">24398 3131 28 0,'0'0'69'0,"0"0"-46"0,0 0-7 0,0 0 18 0,0 0 4 0,0 0-13 16,0 0-1-16,-92-43-7 15,89 38 17-15,0 2-9 16,0 0-6-16,3-1 10 15,0 4 0-15,0 0-4 0,0-3-2 16,0 3 10 0,-4-4 10-16,4 4-4 15,-3-3-15-15,0-1-5 0,-2 2-7 16,-5-2-2-16,-2 1-4 16,-6 0-2-16,-4 3 3 15,-6 0-2-15,4 0 1 16,-6 0 0-1,2 0-4-15,0 0-1 0,-3 0 1 16,-3 0-1-16,-1 0-1 16,-5 6 0-16,-4 0 0 15,-2 5 1 1,-2-1-1-16,-8-7 1 0,-2 2 0 16,-10-4-1-16,-9-1 0 15,-3 0 1-15,1 0 1 16,6 0 1-16,8 0 4 15,6 0 6-15,17 0 2 0,2 0-7 16,0-1-6-16,3-7-2 16,0 5 0-16,10-4 1 15,3 3-1 1,5 1 5-16,1-1-4 0,-3-2 0 16,-4 3 0-16,0 0-1 15,-5 3 0-15,-4 0 0 16,-6-3 0-1,0 3 0-15,0 0 1 0,-5 0 1 16,-2 0-2-16,1 0 0 16,-3 0 1-16,3 0-1 15,3-8 1-15,4-2 1 16,2 4 0-16,0-1-2 16,-3-3 0-16,-3 0 2 15,0 0 1-15,4-4-3 0,5 5 0 16,4-4 2-16,1-2 1 15,8 2 0 1,-3-3 6-16,-5-4-3 16,2 0-5-16,-7-3 3 0,7-1-3 15,3 5 0-15,-5 1 0 16,8 1-1-16,0 0-2 16,5 1 2-16,0 0 2 15,8-5-1-15,-5 1 5 16,2-5 3-16,1-3-7 0,-2-2 0 15,2-3 1 1,-1-1-1-16,-7-2 1 0,5-2 1 16,-3-6-3-1,1-4 1-15,6-10 3 16,0 1 2-16,9-6 5 16,0 5-5-16,0 2-2 0,0-1-1 15,6 8-1 1,13 1 1-16,5 5-4 15,3-1 1-15,7 4 1 0,6 1-3 16,10-5 9-16,1 3-8 16,1-2 2-16,1 6-2 15,-5-3 4-15,-5 7 0 16,4 0-2-16,-2-1-1 16,4 4 0-16,3 3 3 0,4 1-4 15,2 2-2-15,9 1 2 16,7 2 3-1,9 5-3-15,6 3 0 0,6-1 0 16,4 4 6-16,-1 1-2 16,0 1-1-16,6-1-3 15,-3 2 0-15,-6 3-2 16,-4 1 4-16,-11-1-5 16,-4 4 8-16,-2 0-7 15,3 0 5-15,3 0-4 16,-1 0 1-16,7 0 0 15,9 0-3 1,-3 0 3-16,7 7 4 0,-4 7-4 0,3 0 0 16,-3 5 0-16,-1 6 2 15,-1-3-1-15,-11 1 0 16,2 3 0 0,-4 2-1-16,-5-5 1 0,5 5-1 15,-3-6 0-15,-4 5 0 16,-1 0 2-16,-3-4-2 15,2 8 0-15,3-9 0 16,-4 9 0-16,-6 2-1 16,-1 0-1-16,-9 11 0 15,-7 3-4-15,-8 2 4 16,-2 12-3-16,-7 2 9 16,-6 11-6-16,5-4 2 15,-11 1 0-15,1-11 1 0,-1-4 0 16,-9-8-2-16,-3-4-2 15,-6-1 1-15,0 0 1 16,-12 1 1 0,-30-2 1-16,-21 2 5 0,-17-4 4 15,-11-5-3-15,-10-6-4 16,-4 1-2-16,-7-3-1 16,-5-1 2-16,-10 2-2 15,-3-6-9-15,6-1-19 16,17-5-17-16,18-3-62 15,19-2-89-15,9-11-61 16</inkml:trace>
  <inkml:trace contextRef="#ctx0" brushRef="#br0" timeOffset="66945.56">22337 1592 298 0,'0'0'81'0,"0"0"-76"0,0 0 30 0,0 0-6 0,0 0 19 0,0 0-20 15,-138-6-23-15,114 6-5 16,-4 0 0-16,1 17-5 16,-4 6-38-16,1 1-25 15,-2-5-75-15,5 1-110 16</inkml:trace>
  <inkml:trace contextRef="#ctx0" brushRef="#br0" timeOffset="81657.34">28383 1206 414 0,'0'0'82'0,"0"0"-62"0,0 0 50 0,0 0-15 0,0 0-19 0,0 0-14 16,0 0-5-16,0-48 15 15,-8 44 7-15,-5 2-20 0,-3-2-9 16,-8 4 7-1,0 0 6-15,-10 0-7 0,-6 0-7 16,-3 10-1-16,-2 20-3 16,-2 8-3-16,7 11 1 15,0 8-1-15,6 3 2 16,7 4-4 0,9-3 0-16,12-6-2 0,6-1 2 15,0-4-1-15,6-3 1 16,22-10 3-16,8-7-3 15,11-11-4 1,1-8 2-16,7-8-4 0,-5-3 2 16,-4 0-4-16,-12-26 1 15,-7-15 2-15,-9-9 4 16,-15 1 1-16,-3-2-4 16,0 11-1-16,-16 10 1 15,-11 13 4-15,-1 7 6 0,4 10-4 16,5 0 3-1,8 0-5-15,8 0-4 0,3 0 1 16,0 0-16-16,3 3-2 16,27 12-2-16,7-10 11 15,0-5 2-15,3 0 10 16,-13 0 1-16,-12 0-1 16,-5 0 1-16,-10 0 0 0,0 0 8 15,0 0 0 1,0 14-6-16,0 26-2 15,-7 17 4-15,-7 13 10 0,1 0-9 16,0 0-6-16,13-9 3 16,0-9-2-1,0-4-1-15,0-17-14 0,3-12-43 16,20-16-85-16,-5-3-50 16,-1-16-43-16</inkml:trace>
  <inkml:trace contextRef="#ctx0" brushRef="#br0" timeOffset="82112.48">28540 1523 482 0,'0'0'167'0,"0"0"-110"0,0 0-17 0,0 0 2 0,0 0-21 0,0 0-13 0,-9 150 8 0,9-79-7 0,0-7-7 0,0-11 0 0,0-8-2 0,0-11 1 0,0-13-1 0,0-16 0 0,-3-5 0 0,3 0 4 15,-4 0 5-15,1-23-5 16,0-20-4-16,3-14-2 16,0-7 0-16,0 1-5 15,0-3 4-15,6 6-8 16,10 6 3-16,-3 11 4 15,2 15-6-15,-3 8-4 0,3 10-1 16,1 10-6 0,2 0 8-16,4 0 0 15,-4 14 1-15,3 12-2 16,-2 8 5-16,-5-7 3 0,-4-1 5 16,-10-5-2-16,0-1-15 15,-3 3 14-15,-31 1 4 16,-8 2 3-1,-4 1 0-15,2-10-3 0,8-4 0 16,8-10-22-16,12-3-81 16,16 0-29-16,0-23-77 15</inkml:trace>
  <inkml:trace contextRef="#ctx0" brushRef="#br0" timeOffset="82392.02">28797 1465 400 0,'0'0'206'15,"0"0"-150"-15,0 0-19 16,0 0 18-16,0 0-33 16,0 0-22-16,77-6-1 15,-32 6-3-15,2 0 0 16,-10-3-16-16,-10 0-3 16,-14-1 15-16,-10 0 7 0,-3 4 1 15,0 0 12-15,0 0 16 16,0 0-14-1,-6 4-10-15,-22 29 1 0,-2 17 2 16,2 10-5-16,16 0-2 16,12 1-1-16,0-1-31 15,9-5-52 1,25-10-105-16,11-14-63 16</inkml:trace>
  <inkml:trace contextRef="#ctx0" brushRef="#br0" timeOffset="82545.48">29211 1920 304 0,'0'0'293'16,"0"0"-216"-16,0 0-32 0,0 0 1 16,0 0-13-1,0 0-22-15,-18 77-11 0,18-27-3 16,0 1-14 0,0 8-40-16,25-15-78 0,2-14-116 15</inkml:trace>
  <inkml:trace contextRef="#ctx0" brushRef="#br0" timeOffset="83250.93">29598 1954 287 0,'0'0'379'0,"0"0"-314"0,0 0-39 16,0 0 31 0,0 0-8-16,0 0-37 0,58-84-7 15,-7 48-4-15,5-5-1 16,-6-6 2-16,-8 1-1 16,-8-7-1-16,-7-4 0 15,-8-4 0-15,-11 7-1 16,-8 8 0-16,0 9 0 15,0 14-7-15,0 6 6 16,-14 10 1-16,-4 7 1 16,-4 0 1-16,-3 0-1 15,-2 14-2-15,0 29 2 16,-5 19 0-16,5 3-4 0,9 5 8 16,8 0-8-1,7-3 7-15,3-6-5 0,0-7 2 16,6-8 0-1,19-6 2-15,2-11-1 16,5-8 4-16,0-11-5 0,8-6 1 16,4-4 3-16,-1 0-1 31,3-28-1-31,-1-8-2 0,-5-4 0 0,4-11 2 16,-11-2 0-1,1-7-1-15,-7-4 0 16,-9 1-1-16,-5 3 1 0,-7 3-1 15,-6 17-1-15,0 11-6 0,0 9 6 16,-6 9 1 0,-12 7 1-16,-7 4-1 15,-9 0 0-15,-3 41-2 0,-2 19 1 16,2 16 1 0,12 5 2-16,17-1-2 0,8-3-3 15,0-13 3-15,27-3 0 16,16-22 1-16,12-9-1 15,3-21-16 1,3-9-18-16,3 0-40 0,-2-30-45 16,-4-18-72-16,-5-7-31 15</inkml:trace>
  <inkml:trace contextRef="#ctx0" brushRef="#br0" timeOffset="83734.45">30628 1680 228 0,'0'0'196'16,"0"0"-89"-16,0 0 18 0,0 0-21 0,0 0-60 0,0 0-32 0,-37-4-11 0,22 44 3 0,0 8 9 0,12 1-13 16,3-5 5-16,0-4-5 15,0-10 0-15,0-14-10 16,0-9-5-16,0-7-5 16,3 0-7-16,5 0 12 15,5-19 4-15,3-18-7 0,2-4-10 16,4 1 28-1,-4 10 1-15,-4 3-1 0,-1 11 0 16,-4 7 0-16,1 4 1 16,-5 5-1-16,5 0-15 15,-1 7 7-15,1 16 5 16,-2 7 3-16,2 1 4 16,2-2 3-16,-3-8 5 15,0-5 1-15,1-5 1 16,-7-11-3-16,2 0 2 15,5 0-1-15,8-4 9 16,13-29-1-16,0-4-14 16,-1 0-5-16,-6 8 3 15,-8 11-1-15,-6 13 10 16,-7 5 13-16,-1 0-23 0,1 0-3 16,3 0-8-1,4 15 2-15,8 18 5 16,-2 8-1-16,-7 3-16 0,-4 9-12 15,-5 3-25-15,0 5-41 16,-45 9-96-16,-29-10-75 16</inkml:trace>
  <inkml:trace contextRef="#ctx0" brushRef="#br0" timeOffset="83919.66">29073 2468 651 0,'0'0'177'0,"0"0"-177"0,0 0 2 0,221-67 19 0,-31 40 3 0,33 1-8 0,21 3-13 0,-11-4-1 0,-13 4-2 0,-31-1-10 16,-41 14-38-1,-55 10-154-15,-66 0-100 0</inkml:trace>
  <inkml:trace contextRef="#ctx0" brushRef="#br0" timeOffset="84083.53">29757 2482 392 0,'-193'30'157'0,"49"3"-47"15,57-13 4-15,60-2-65 0,27-3-47 16,64 6 3-16,50-1 14 16,45-10-8-16,32-10-11 15,11 0-23-15,-6-7-30 16,-12-7-56-16,-28 2-177 15</inkml:trace>
  <inkml:trace contextRef="#ctx0" brushRef="#br0" timeOffset="84717.34">29003 2545 406 0,'0'0'161'15,"0"0"-145"-15,0 0-10 0,-236 38 47 0,135 15 16 0,-10 6-32 0,-11 5-6 0,-10-1-5 0,-3-13 6 0,-3-3-21 16,3-3 12-16,0-4 3 16,1 1-25-1,7-8 1-15,21-10-1 0,29-6-1 16,27-8 0-16,29-2-2 16,15-3 0-16,6-4-26 15,0 0-46-15,18 0-40 16,19 0-64-16,3-17-36 15</inkml:trace>
  <inkml:trace contextRef="#ctx0" brushRef="#br0" timeOffset="85043.02">27317 2953 311 0,'0'0'161'16,"0"0"-70"-16,0 0-26 15,0 0 36-15,0 0-28 16,0 0-38-16,-40 27-18 16,6 13 12-16,-3 10 0 15,4-6-9-15,5-2 6 0,6-4-7 16,7-9-7-16,9-6 0 15,3 2-12-15,3-9 0 16,0 4 0-16,9-2 0 16,30-5-5-16,20-4-5 15,20-9-10-15,19 0-26 16,11 0-37-16,4-12-97 16,-6-21-158-1</inkml:trace>
  <inkml:trace contextRef="#ctx0" brushRef="#br0" timeOffset="93713.32">23279 3320 485 0,'0'0'114'0,"0"0"-84"0,0 0-28 0,0 0 12 0,220-39-1 0,-36 22 7 0,35-9-9 0,20-7-10 16,8-2 1-16,-11 6 1 15,-24 8-3-15,-42 9-23 16,-42 4-49 0,-46 5-25-16,-45-5 23 0,-37 2 49 15,-40 3 21-15,-69-4 4 16,-42 7 19-1,-27-3 48-15,-18-1 37 0,5 1-12 0,11 3-26 16,23 0-13-16,41 0-19 16,49 0-14-1,45 10-20-15,28 6 0 16,95 9-8-16,58-2 6 0,62-10 2 16,49-10-37-1,27-3-26-15,29-16-16 16,1-24 0-16,-25-7-9 0,-39 8-46 15</inkml:trace>
  <inkml:trace contextRef="#ctx0" brushRef="#br0" timeOffset="96207.93">20178 5400 229 0,'0'0'0'0</inkml:trace>
  <inkml:trace contextRef="#ctx0" brushRef="#br0" timeOffset="98412.04">18759 3291 381 0,'0'0'77'0,"0"0"25"16,0 0-31-16,0 0 12 16,0 0-39-16,0 0-26 15,-85 133 17-15,63 21 22 0,7 19-33 16,3 3-19-16,5-7 3 16,4-19-1-16,3-19 2 15,0-15 2-15,0-19-6 16,0-16-5-16,0-20 0 15,0-22 5-15,0-12-5 16,0-11-3-16,0-1-11 16,0-13-10-1,0 2-15-15,0-4-15 0,-12 0-18 16,-15 0-82 0,-5 0-75-16</inkml:trace>
  <inkml:trace contextRef="#ctx0" brushRef="#br0" timeOffset="98677.48">18406 4648 391 0,'0'0'145'0,"0"0"-95"0,0 0-39 0,0 0 78 0,-29 207-22 0,29-124-28 0,0-2-3 0,8-12-19 0,13-18-1 0,5-11-9 0,-2-12 5 15,-5-16-10-15,-4-6 6 16,-9-6-5-16,0 0-3 16,1-6 5-16,-2-44-5 15,1-20-2-15,1-16-19 0,-7 4-11 16,0 19-34 0,0 26-65-16,-13 27-57 15,-21 10-89-15</inkml:trace>
  <inkml:trace contextRef="#ctx0" brushRef="#br0" timeOffset="99189.08">16255 6024 416 0,'0'0'164'15,"0"0"-105"-15,0 0-38 0,0 0 61 0,0 0 11 0,0 0-46 0,0 7-26 0,34-41-12 0,6-9-2 0,5-6-1 0,-2-5-3 16,-6 11-3-16,-9 6 4 15,-14 16-1-15,-7 8 1 16,-7 13 10-16,0 0-14 16,0 17-3-16,0 39-1 15,0 25 4-15,0 10 4 16,0-2-4 0,0-6-3-16,0-2-7 0,0-12-12 15,0-5-25 1,0-6-38-16,0-12-85 0,-9-16-59 15</inkml:trace>
  <inkml:trace contextRef="#ctx0" brushRef="#br0" timeOffset="99384.82">16286 6516 491 0,'0'0'145'16,"0"0"-115"-16,0 0-1 15,0 0 13-15,0 0-12 16,0 0-16-16,131 0-4 15,-69 0-9-15,-1 0-1 16,-7-4-47-16,-7-9-77 16,-17-10-76-16,-11-15-143 15</inkml:trace>
  <inkml:trace contextRef="#ctx0" brushRef="#br0" timeOffset="99783.39">16212 5245 270 0,'0'0'353'0,"-165"0"-267"15,78 74-48-15,2 33 33 16,11 20-11-16,13 21-32 16,18 8-5-1,15 11 5-15,16 0-15 0,12-10-4 16,0-13-4-16,33-14-3 15,22-12-1-15,25-22-1 0,15-15 4 16,22-27-2 0,12-32-2-1,12-22-2-15,9-12 1 0,6-59 1 16,-8-23 0-16,-20-23 1 0,-30-13-1 16,-27-20 0-1,-31-14 3-15,-24-20-2 0,-16 0 0 16,-19 13-1-16,-49 28-2 15,-23 30 2 1,-36 29-1-16,-19 37 1 0,-21 34-3 16,-3 13 2-16,6 36-6 15,18 38-4-15,23 20-19 16,31 12-11-16,44 22-34 16,35 5-61-16,13-6-119 0</inkml:trace>
  <inkml:trace contextRef="#ctx0" brushRef="#br0" timeOffset="100845.47">17398 6332 420 0,'0'0'157'0,"0"0"-109"0,0 0-34 15,0 0 34-15,0 0-5 0,0 0-31 0,71 39 0 0,-7-31-9 0,10-5-3 16,-10-3-20-16,-3 0-47 0,-14 0-96 15,-17 0-70 1</inkml:trace>
  <inkml:trace contextRef="#ctx0" brushRef="#br0" timeOffset="101077.38">17756 6175 433 0,'0'0'149'0,"0"0"-97"0,0 0-19 0,0 0 12 0,0 0-25 15,0 0-15-15,-2 66 8 16,36-22-9-16,-3-3-3 16,-1-12-1-16,-9-5-1 15,-8-7 1-15,-7-11-2 16,-6-3-1-16,0-3 3 16,-3 7 0-16,-28 0 0 15,-12 7 0-15,0 2-20 16,9 3-63-16,13 0-78 15,12-10-75-15</inkml:trace>
  <inkml:trace contextRef="#ctx0" brushRef="#br0" timeOffset="103213.43">18904 5862 439 0,'0'0'123'16,"0"0"-68"-16,0 0 27 0,0 0-17 0,0 0-42 0,0 0 3 0,46 72 5 0,-4-29-16 16,8-6-4-1,-2-6-7-15,-5-8-1 16,1-3-3-16,-11-7 0 0,-2-3-7 16,-7-6-21-1,-5-4-28-15,-3 0-35 0,2 0-25 16,3-16-31-16,1-32-53 15</inkml:trace>
  <inkml:trace contextRef="#ctx0" brushRef="#br0" timeOffset="103399.51">19477 5701 304 0,'0'0'137'16,"0"0"-11"-16,0 0 1 16,0 0-44-16,0 0-49 15,0 0-7-15,-58 130 9 16,37-47-12-16,2 5-11 15,6-9-8-15,5-6 0 16,-2-9-4-16,1-10-1 0,-1-11-1 16,-1 1-15-16,1-7-16 15,2 0-28 1,0-8-44-16,6-12-76 16,2-14-48-16</inkml:trace>
  <inkml:trace contextRef="#ctx0" brushRef="#br0" timeOffset="104036.19">19483 6196 498 0,'0'0'122'0,"0"0"-106"15,0 0-9-15,0 0 29 16,0 0-9-1,0 0-15-15,114-8-6 0,-74 8-3 16,-3 0 0-16,-8 0-3 16,-7-27-3-16,-9 1-2 15,-11-10 1-15,-2-6 1 16,0 3-5-16,-8 5 3 16,-13 10 5-16,-8 15 0 15,-4 9 0-15,-4 0 1 0,-2 9 2 16,-5 39 2-1,11 15 8-15,2 11-1 0,9-1-7 16,17-3 0 0,5-10-4-16,0-9-1 15,34-15 0-15,8-12-1 16,10-11 0-16,-6-13-2 16,-3 0-3-16,-6-13 3 0,-10-27-1 15,2-13 1-15,-12-10 2 16,-7-1 1-1,-8 3 7-15,-2 4 2 0,0 14 12 16,0 10 11-16,0 12 11 16,0 9-15-16,0 8-7 15,0 4-16-15,0 0-5 0,0 27-5 16,10 29 5 0,12 18 0-16,2 2 2 15,0-6-2-15,0-6 0 16,-2-10 0-16,3-4-2 0,-6-13 2 15,-5-13-3-15,-7-11 2 16,-7-11-2-16,0 2-4 16,-16-1-6-16,-29-3 7 15,-21 0-11-15,-6 0-32 16,-2 0-15 0,3-3-50-16,10-14-74 0,9 0-90 15</inkml:trace>
  <inkml:trace contextRef="#ctx0" brushRef="#br0" timeOffset="104745.34">19244 5499 456 0,'0'0'96'0,"0"0"-69"0,0 0 43 0,88-173 15 0,-14 146-28 0,19 13-18 0,26 14-7 0,19 8-11 0,6 46-6 16,1 15-8-16,-17 18-6 0,-20 20 0 0,-31 10 0 0,-29 20-1 0,-21 3-1 15,-23 4 1-15,-4-4-4 32,-18-5 4-32,-35-12 0 0,-11-3 10 0,-13-14 13 15,-9-12 1-15,-5-12 1 16,-5-16-7-16,-2-17-3 15,-13-12-9-15,-1-20-5 16,-15-17 0-16,-1-6 2 0,2-60-3 16,3-39-5-1,17-32-9-15,11-34 0 16,21-23 0-16,25-9-5 16,26 13 7-1,23 25 7-15,16 35 0 0,45 33 4 0,32 21-3 16,29 12-12-16,29 14-1 15,27 13 0-15,15 11-9 16,0 19-23 0,-12 7-41-16,-32 7-111 0,-35 29-120 15</inkml:trace>
  <inkml:trace contextRef="#ctx0" brushRef="#br0" timeOffset="113349.54">18803 7829 269 0,'0'0'99'15,"0"0"-45"-15,0 0 13 0,0 0 36 0,0 0-17 0,0 0-11 0,0 0-40 0,-95 13-21 0,186-70 4 0,54-22 4 0,41-32-7 0,32-6-6 0,12 7-9 16,4 10 0-16,-11 12-1 15,-11 22-36 1,-19 12-111 0,-28 11-98-16</inkml:trace>
  <inkml:trace contextRef="#ctx0" brushRef="#br0" timeOffset="115308.86">23070 2996 507 0,'0'0'88'16,"0"209"-88"-16,0-40 28 0,-6 25 37 0,-7 0-15 0,8 0-17 0,-1-7 2 0,3-10-5 0,3-17-15 0,0-13-7 0,0-13-4 0,0-14 3 0,0-12-4 0,0-25 4 0,0-16 3 0,0-18-8 0,0-12 3 16,0-10-2-16,0-10 0 0,0-11 0 15,0 1-3-15,0-7-1 16,0 0 1-16,0 0 0 16,0 0 0-16,0 0-6 15,0 0 3 16,0 0-2-15,0 0 4-16,0 3-1 0,0-3 2 16,0 4 0-16,0 0 0 0,0-1-2 15,0 6 0-15,3 2 2 0,0 6 0 0,0 2 0 16,-3 12 2-16,3 2-2 16,-1 7 5-16,3-6-3 0,-5-4-2 15,2-7 1 1,1-6-1-16,0-4 0 15,-3-9 2-15,3-1-2 0,-3-3-2 16,0 0-2-16,0 0-8 16,0 0-15-16,0 0-22 15,0-3-29-15,-6-21-77 16,-12-3-48 0,-6-2-115-1</inkml:trace>
  <inkml:trace contextRef="#ctx0" brushRef="#br0" timeOffset="115572.84">22889 5379 54 0,'0'0'350'0,"0"0"-238"0,0 0-89 0,0 0 7 0,0 0 66 0,0 0-12 0,40 70-27 0,-19-36-34 0,1-4-2 16,-1-7-1-16,-5-6 0 15,2-7-8-15,-5 0 1 16,-4-10-1-16,0 0 3 16,0 0 0-16,7-2 0 0,5-33-8 15,6-14-3 1,4-12-3-16,-4-16-1 0,-5-6-3 16,0-7-15-1,-3 5-15-15,-2 17-3 16,1 20-15-16,-5 22-35 15,-4 22-83-15,-9 4-150 0</inkml:trace>
  <inkml:trace contextRef="#ctx0" brushRef="#br0" timeOffset="121116.59">22979 6081 439 0,'0'0'124'0,"0"0"-49"0,0 0-51 0,0 0 7 0,0 0 15 15,0 0-20-15,0 0-13 16,-31 117-6-16,36-86-1 16,21-11-3-16,7-7 5 15,13-10 1-15,0-3-2 16,12 0-6-16,6 0-1 15,-3-3-2 1,5-10-14-16,-5-4-30 0,-5-1-72 16,-8 0-80-1,-14-6-153-15</inkml:trace>
  <inkml:trace contextRef="#ctx0" brushRef="#br0" timeOffset="121410.89">23534 6051 514 0,'0'0'123'0,"0"0"-90"16,0 0 26-16,0 0-16 16,0 0-30-16,0 0-13 15,15 58 1-15,15-19-1 0,-9 1 0 16,-5-14-3 0,-6-8 3-16,-7-6 1 15,-3-5-1-15,0 4 0 16,-29-1 5-16,-10 6 7 0,-7 7-7 15,3-2-5-15,12 2-12 16,10 7-36-16,18-3-83 16,3-1-75-16,0-12-172 15</inkml:trace>
  <inkml:trace contextRef="#ctx0" brushRef="#br0" timeOffset="123685.54">24330 5741 547 0,'0'0'85'15,"0"0"-44"-15,0 0 7 0,0 0 9 0,0 0-33 0,0 0-17 16,26 76 9-16,13-8-4 16,-3 1-7-16,-2-2-5 15,-10 0 0-15,-5-10 0 16,-9-4 2-16,-5-10 0 16,-5-10-1-16,0-8 2 15,0-9-2-15,0-9 5 0,0-3 3 16,0-4-3-1,0 0-1-15,-11 0 2 0,-2-18-3 16,3-25-4-16,5-14-4 16,5-9 4-16,0-5-11 15,18 4-8-15,16 11 2 16,3 8-1 0,-1 15-20-16,8 9-33 0,1 12-35 15,1 8-35-15,-9 4-22 16,-13 0-137-16</inkml:trace>
  <inkml:trace contextRef="#ctx0" brushRef="#br0" timeOffset="124263.56">24748 6024 92 0,'0'0'253'16,"0"0"-182"-16,0 0-47 16,0 0 27-16,0 0-2 15,0 0 17-15,36 61-21 16,1-52-26-1,2-4-15-15,-2-5 4 0,-2 0-4 16,-8 0-2-16,-9-11-1 16,-5-13-1-16,-10-5-2 15,-3-4-8-15,0 2 0 16,-10 1 6-16,-12 6 4 16,-2 12 2-16,-6 12 0 15,-4 0 6-15,-3 0-1 16,6 36-3-16,7 11-1 0,5 13-2 15,16 3 1-15,3 1-1 16,0-10-1-16,29-11-1 16,11-16-3-16,5-11-20 15,1-16 11-15,1 0-6 16,-5-7 9-16,-5-32-10 16,-10-9 17-16,-5-8 3 15,-10-4 0-15,-12 3 1 16,0 3 9-16,0 14 15 15,-12 10 14-15,-12 11-4 16,5 12-12-16,1 7-7 16,9 0-12-16,2 12-4 15,7 29-3 1,0 5 0-16,24 5-2 0,20 2 4 16,-1-2-17-16,-1-5 3 0,-2-5-4 15,-6-6 0-15,-9-5 3 31,-17-2 7-31,-8-5 0 0,0-3-5 16,-11 1 14-16,-26-9 3 0,0-8-2 16,3-4-1-1,10 0-1 1,2-16-43-16,14-25-81 0,8-11-48 0</inkml:trace>
  <inkml:trace contextRef="#ctx0" brushRef="#br0" timeOffset="124655.4">25303 5988 377 0,'0'0'117'0,"0"0"-91"0,0 0 65 0,0 0 7 0,-7 173-50 16,7-113-20-16,0-7-19 0,0-5-7 0,0-11-1 0,0-11 0 15,0-12-1-15,0-5 0 16,0-9-3-16,0 0 3 15,0-16 5-15,0-30-5 16,0-18-2-16,0-10-1 16,0 1 3-16,0-5-2 15,12 13-2-15,4 3 7 0,-5 23-3 16,2 15 0-16,0 14-1 16,1 10-6-1,9 0-22-15,4 5 19 16,3 31 6-16,1 4-1 0,-12-1 2 15,-6 2 0-15,-13-4-3 16,0-1 0-16,-23-3 6 16,-17-5 0-1,-6-12 1-15,7-6-1 0,4-10-3 16,8 0-28-16,12-6-92 16,9-34-55-1</inkml:trace>
  <inkml:trace contextRef="#ctx0" brushRef="#br0" timeOffset="125570.34">25600 5921 391 0,'0'0'186'0,"0"0"-148"16,0 0 20-16,-64 173 7 15,64-122-35-15,3 2-12 16,37-7-15-16,5-5-1 15,5-11 2-15,-2-13-2 16,-8-11 1-16,-6-6-2 16,-7 0 2-16,-8-12-3 15,-6-26 4-15,-8-6-1 0,-5-9 2 16,0 0-5 0,0-4 0-16,-18 11 1 15,-12 5-1-15,-4 11 0 16,-9 14-3-16,-7 9 0 0,5 7-4 15,2 0 0 1,15 10-7-16,12 13-1 16,13-5-1-16,3 2-4 0,10-5-4 15,36-7-2-15,18-8-18 16,4 0 26-16,6 0 2 16,-13-17 4-16,-13-4 0 15,-11 8 6-15,-18 6 6 16,-13 7 3-16,-6 0 5 15,0 0 4-15,0 5-1 0,0 27 6 16,-3 11 33 0,-13 9-16-16,5-9-21 15,-2-4-8-15,10-5 1 0,3-10 0 16,0-8-6 0,0-9 0-16,0-7-12 0,0 0-5 15,0-3-6-15,19-37 6 16,2-11-63-1,3-3 42-15,5 4 8 0,0 0-1 16,6 10 12-16,1 10 9 16,-3 10 9-16,-4 14 0 15,-8 6 1-15,0 0-1 16,-2 2 2-16,-4 27 1 0,7 0 17 16,-1 1 3-1,-2-3 16-15,2-4-13 16,-3-6-2-16,1-8-8 0,2-4-8 15,-2-5-2 1,-1 0 4-16,-2-21-3 0,-8-19-6 16,-5-14 0-1,-3-6-1-15,0-7 0 16,0 11 1-16,-3 1 6 0,-12 16 23 16,-1 15 29-16,2 11-15 15,4 13-7-15,4 0-13 16,3 21-23-16,3 34 0 15,0 23 0-15,0 3 3 0,22-4-3 16,18-11-7 0,8-13 4-16,5-9-8 15,-11-14 3-15,-11-14 5 0,-19-9-1 16,-12-7 2-16,0 0-1 16,0 0-3-16,-33 0 6 15,-11 0-41 1,4-26-96-16,13-11-76 15</inkml:trace>
  <inkml:trace contextRef="#ctx0" brushRef="#br0" timeOffset="126110.56">26780 5847 338 0,'0'0'346'0,"0"0"-296"0,0 0-45 0,0 0-5 0,0 0 25 0,0 0-12 15,107 48-11-15,-76-43-2 16,-6-5-3-16,-4 0 3 16,-8-2 0-16,-10-29-3 15,-3-2 2-15,0-3 0 16,0 9 1-16,-25 2 9 16,-9 16 14-16,0 9-9 15,-6 0-13-15,3 23 1 16,10 27-2-16,12 10 0 15,12 8 1-15,3-2 4 0,3-13-5 16,36-9-6-16,17-21-10 16,5-19 12-1,6-4 1-15,1-17 3 16,-7-30 1-16,-11-9 2 16,-7-8-3-16,-13-10 3 0,-9-2 18 15,-8 2-7-15,-10 17 0 16,-3 17 3-16,0 21-1 15,0 11-3-15,0 8-13 16,-3 0-3-16,-16 41-1 16,1 19 3-16,5 10-2 15,13 6-7-15,0-2-4 16,7-7-4-16,30-10 1 0,0-10 2 16,3-11 5-16,-10-6 8 15,-12-9 0 1,-8-8-2-1,-10-3 4-15,0-6-11 0,0 2-10 0,-4-3 21 16,-10-3-38-16,-2 0-114 16,3-5-19-1</inkml:trace>
  <inkml:trace contextRef="#ctx0" brushRef="#br0" timeOffset="126644.06">28242 5571 599 0,'0'0'85'0,"0"0"-85"0,0 0 0 0,0 0 24 0,0 0 14 0,86 246-8 0,-36-172-13 0,-8-5-4 0,-8-11 7 16,-7-19-1-16,-11-8-3 15,-7-14-3-15,-9-7-3 16,0-8 0-16,0-2 11 0,0 0 9 16,0-6-1-1,0-34-16-15,0-17-13 0,0-19-1 16,0-15-6-16,7-10-12 31,14 12-5-31,3 21-6 16,-2 26 4-16,-7 21-14 0,4 21-36 0,2 0-59 15,6 7-27-15,4 31 45 16,-4-2-138 0</inkml:trace>
  <inkml:trace contextRef="#ctx0" brushRef="#br0" timeOffset="127353.22">28914 5713 479 0,'0'0'101'0,"0"0"-42"0,0 0 56 16,0 0-61-16,0 0-37 16,0 0-15-1,-165 14-2-15,143 49 3 0,7 9 0 16,5-4-3-16,10-4 2 15,0-7 0-15,4-9-2 16,26-12-7-16,4-13-13 16,6-13-15-16,0-10-8 15,0 0-14-15,-3-30-19 16,-5-17-27-16,-6-9 44 16,-8-5 29-16,-3 8 13 15,-8 6 17-15,-4 14 8 16,-3 9 30-16,0 15 24 15,0 5 8-15,0 4-21 0,0 0-37 16,0 9-11-16,0 29 7 16,0 6 10-16,8-1-11 31,18-7-3-15,6-6 3-16,3-7-2 0,-1-9-5 0,-7-14-4 15,-3 0-9-15,-6 0 0 0,-2-23 3 16,-10-18-8-1,-6-6-1-15,0 2 0 16,0 3 12-16,0 16 3 0,-22 10-5 16,-5 13-1-16,3 3 10 15,-1 0 3-15,10 0-3 16,8 12-3-16,7 9-9 16,0-5 11-16,16 1 1 0,21-11-6 15,8-6-23-15,2 0-1 16,-1 0 13-16,-4-23 12 15,-7-4 4-15,-8-3 1 16,-9 5 0-16,-5 4 2 16,-7 11 3-16,-6 3 18 15,0 7 34-15,0 0-43 16,0 0-13-16,-6 33-1 16,-10 20 9-16,8 4-6 15,8-6-3 1,0-8-6-16,5-13-26 0,32-12-20 15,3-18-15-15,6 0-29 0,-1-18-31 16</inkml:trace>
  <inkml:trace contextRef="#ctx0" brushRef="#br0" timeOffset="127598.87">29788 5730 168 0,'0'0'181'0,"0"0"-67"0,0 0 0 0,0 0-73 0,0 0-27 0,0 0 5 0,-25 58-8 0,25-33-3 15,0-4-6-15,15-14-1 0,17-7-1 16,3 0-8-16,9 0 1 16,-1-21 4-16,-6-1 3 15,-7 1 7 1,-12 15 56-16,-8 6-33 0,-4 2-18 16,-6 52-10-16,0 24 9 15,-3 19 6-15,-28 6-16 16,-12-2-1-16,-9-4-23 15,-15-15-60-15,-16-8-127 16,-33-13-148 0</inkml:trace>
  <inkml:trace contextRef="#ctx0" brushRef="#br0" timeOffset="127807.71">25738 6798 873 0,'0'0'32'16,"165"-35"-32"-16,92 2 0 16,103-15 1-1,68-5 22-15,36 9 17 16,8 18-30-16,-24 7-10 0,-62 9-19 16,-89 10-35-16,-122 0-150 15,-133 0-274 1</inkml:trace>
  <inkml:trace contextRef="#ctx0" brushRef="#br0" timeOffset="127965.66">26842 6816 659 0,'-292'20'152'0,"101"8"-106"0,98 3-21 0,93-13-25 16,69-2 4 0,119 5 13-16,96-8 8 15,82-13-18-15,56 0-7 0,16-6-4 16,-8-23-10-16,-38 4-33 15,-69-2-113 1,-81-3-143-16</inkml:trace>
  <inkml:trace contextRef="#ctx0" brushRef="#br0" timeOffset="139530.97">24048 9223 635 0,'0'0'79'0,"0"0"-75"0,0 0 0 0,0 0 21 0,209-44 21 0,-86 29-33 15,12 0-11 1,-10 5-2-16,-8 4 0 0,-16-1 3 15,-16 0-3-15,-17 1-7 16,-25-1-1-16,-19 3 1 16,-17 2 3-16,-7-2 2 15,-4-2 4-15,-32-2-1 16,-26 6-1-16,-18-2 3 16,-14 4 5-16,-17 0 1 15,-5 0-4-15,-1 0-4 16,8 14 3-16,22 2 5 15,31-7-7 1,32 2-2-16,21-4-1 16,3 4 0-16,32-2 1 0,32-3 1 15,15-1-1-15,14-5 1 16,-5 0-2-16,-11 0 1 16,-10 0-6-16,-12 0-3 0,-15 0 4 15,-16 0 3-15,-17 0-1 16,-7 0 0-1,-7-5 1-15,-36 2 2 16,-21-4 1-16,-18 3-1 0,-13 3 4 16,-12 1 1-16,-1 0-3 15,12 0-1 1,24 0 6-16,28 0-1 0,30 0-6 0,14 0-1 16,5 0-3-16,48 9 4 15,29 2-3 1,22-11 3-16,7 0-12 0,-7 0 2 31,-12 0-6-31,-22 0-4 0,-14 0 8 16,-25 0 2-16,-23-8 10 0,-8-3 0 15,-12 2 0 1,-37-5 4-16,-19 1 2 16,-17 6 8-16,-8 1 4 0,-8 6 3 15,6 0-7-15,20 0-5 16,25 0-2-1,28 0 2-15,22 0-9 0,0 0-6 16,49 17 4-16,32-4-1 16,28-3-11-16,18-7-17 15,4-3-26-15,-5 0-43 0,-13 0-37 32,-15 0-2-32,-11-3-63 0</inkml:trace>
  <inkml:trace contextRef="#ctx0" brushRef="#br0" timeOffset="140655.84">24346 9126 286 0,'0'0'61'0,"0"0"-24"0,0 0 32 0,0 0 13 0,0 0-51 0,0 0-24 0,0 0 0 0,-136-41 2 16,107 38-2-16,-6 1 0 16,-1-6 1-16,-4-2 3 15,0-3 8-15,0-4 0 16,6-3-6-16,1-3 4 15,5-7 2-15,1-10-10 16,5-1 0-16,1-5 4 16,11-8-7-16,2-6 4 15,8-7-3-15,0-6-6 16,37-11-1-16,24 4 4 16,11 3-1-16,18 11-3 15,5 8 1-15,6 15-1 16,10 6 0-16,4 7 0 15,9 7 0-15,-7 10 4 16,-11 13-3-16,-8 0-1 0,-15 0 1 16,-9 29 0-16,-16 15-2 31,-12 13 2-31,-9 7 3 0,-13 6-4 0,-9 3 4 16,-9-6-3-16,-6-4-1 15,0-6 6 1,-3-7 0-16,-34-7-4 0,-8-2 2 15,-16-4-1-15,-6-7 2 16,-10-4-5-16,3-2 3 16,0-7-2-16,4-1-2 15,5 1-11-15,7 3-38 16,12 0-77-16,9-2-78 16,13-6-137-16</inkml:trace>
  <inkml:trace contextRef="#ctx0" brushRef="#br0" timeOffset="163786.38">26054 8240 455 0,'0'0'160'0,"0"0"-67"0,0 0-14 0,0 0-12 16,0 0-10-16,0 0-20 0,0 0-19 0,0 0 6 0,251-32 6 0,-101 32-4 0,12 0-3 0,1 0-14 0,0 0-6 0,-13-11-1 0,-9-7-1 0,-19 6 0 0,-21-1-1 0,-27-1-21 0,-25 5-15 0,-21-6-13 0,-16-5-5 0,-12-3 2 0,0-10-27 0,-3-4-43 0,-27-6 2 0,-1 0 21 16,6 2 62-16,4 7 37 0,5 4 23 0,4 18 92 0,6 1-4 0,3 4-24 0,3 7-20 0,0 0-27 0,0 0-15 0,0 0-12 0,9 28-13 0,35 11 9 0,4 8 1 0,5-4-8 0,-5-1-2 0,-8-9-1 0,-9-13 0 0,-15-7-7 0,-13-3 5 0,-3-8 1 0,0 2 2 0,-29 6-3 0,-29 0 0 0,-15 10-4 0,-1-3-22 0,19 0-14 0,21 2-31 0,22 0-98 0,12-11-115 0</inkml:trace>
  <inkml:trace contextRef="#ctx0" brushRef="#br0" timeOffset="164411.14">26207 8337 541 0,'0'0'59'0,"0"0"-14"0,0 0-34 0,0 0 6 15,0 0 24-15,0 0 10 0,236 0-3 0,-95 0-22 0,16 0-17 0,5 0-4 16,0 0-3-16,-9-17-1 15,-9 4-1-15,-20 0-9 16,-26 2-45-16,-28 8-60 16,-28-4-66-16,-16-2 6 15,-18-4-138-15</inkml:trace>
  <inkml:trace contextRef="#ctx0" brushRef="#br0" timeOffset="164763.47">27566 8107 378 0,'0'0'98'0,"0"0"-19"16,0 0-32-1,0 0 44-15,0 0-37 0,0 0-29 16,-37-27-19-16,45 54-5 16,29 26-1-16,3 10 4 15,0 8-4-15,-3-4 3 16,-10-4-3-16,-9-10 0 0,-5-6-2 16,-13-7 1-16,0-9-2 15,-10-5 2-15,-23-6 1 16,-14 0 0-1,-4-4 1-15,1-5-1 0,11-4-24 16,9-4-29-16,17-3-64 16,13 0-78-16</inkml:trace>
  <inkml:trace contextRef="#ctx0" brushRef="#br0" timeOffset="165227.29">28666 7950 388 0,'0'0'82'0,"0"0"3"0,0 0 13 0,0 0-3 0,0 0-40 0,0 0-19 0,-22-145-1 0,10 145-15 0,-6 5-20 15,-11 44 2-15,-11 28 1 16,1 16-3-16,-1 1 3 16,10 6-3-16,6-6 3 15,11-7-3-15,13-3-3 0,0-10 2 31,8-12-12-31,21-9-18 16,-5-12-37-16,-5-21-66 0,-7-20-108 16</inkml:trace>
  <inkml:trace contextRef="#ctx0" brushRef="#br0" timeOffset="165418.34">28258 8380 515 0,'0'0'86'0,"0"0"-34"15,0 0 31-15,0 0-8 16,0 0-59-16,0 0-16 16,104-104-3-16,-36 104-7 15,-1 0-43-15,0 25-57 16,-6-1-56-16,2-9 19 0,-12-7-47 16</inkml:trace>
  <inkml:trace contextRef="#ctx0" brushRef="#br0" timeOffset="165730.2">28831 8314 145 0,'0'0'160'0,"0"0"-71"0,0 0 25 0,0 0-15 0,0 0-34 16,0 0-18-16,-125-94-8 15,102 94-17 1,2 23-15-16,-3 24-3 0,5 11 0 16,11 1-3-16,1 1 1 0,7-8 0 15,0-17-1 1,0-5-2-16,21-13-5 0,10-13-17 15,3-4-3 1,-1-10 2-16,1-33-2 0,-5-8-7 16,-5-3 15-1,-13 11 15-15,-6 9 3 16,-5 14 16-16,0 13 19 0,0 7-11 16,0 0-23-16,0 7-1 15,-8 30 0-15,0 10 1 16,8 0-1-16,0-4 0 15,0-5-17-15,24-9-48 16,16-12-80-16,5-10-7 16,5-7-76-1</inkml:trace>
  <inkml:trace contextRef="#ctx0" brushRef="#br0" timeOffset="166113.97">29156 8276 385 0,'0'0'95'16,"0"0"6"-16,0 0 19 15,0 0-54 1,0 0-35-16,0 0-18 0,-126-3-4 16,108 55-1-16,5-3-3 15,13 4-3-15,0 1-2 16,4-8 1-16,29-2 5 16,7-10-6-16,4-15 0 15,4-8-5-15,2-11-2 16,-4 0-7-16,-9-7 4 15,-8-30 1-15,-10-12-2 0,-12-3 1 16,-7 7 9-16,0 7-1 16,0 11 4-16,-13 15 7 15,-8 5 12-15,-3 7-1 16,2 0-7-16,0 7-1 16,7 26-6-16,8 11-2 15,7 5 1-15,0 1-2 16,26-3 0-16,19-7-3 15,14-6-11-15,10-7-32 16,5-11-50 0,0-16-99-16,-10 0-103 0</inkml:trace>
  <inkml:trace contextRef="#ctx0" brushRef="#br0" timeOffset="166895.91">29784 8368 82 0,'0'0'265'0,"0"0"-183"0,0 0 41 0,0 0-2 0,0 0-64 0,0 0-35 0,0-54-20 0,19 94-1 0,15 13-1 0,8 11 0 16,5-4 1-16,-4-7-1 0,-6-6 0 15,-10-9 0 1,-11-9-4-16,-11-13-3 0,-5-9 3 16,0-3-6-16,-5-4 10 15,-27 0 15-15,-5-4-4 16,-2-33-7-16,9-6 4 15,4-7 4-15,15 1-9 16,11 1-2-16,0 5-2 16,0 6-2-16,34 7-13 15,11 4-37-15,14 5-65 32,-1 11-54-32,0 0-74 0</inkml:trace>
  <inkml:trace contextRef="#ctx0" brushRef="#br0" timeOffset="167812.27">30235 8407 317 0,'0'0'105'0,"0"0"-80"15,0 0 40-15,0 0-16 16,0 0-36-16,0 0-8 16,-3 53 3-16,30-42-2 15,2-8-5-15,-5-3-1 0,-3 0-7 16,-5-3 3-1,-8-21 3-15,-8 1-5 16,0 3-5-16,-8 7 11 0,-26 6 4 16,-6 7 1-1,-6 0 4-15,4 20-4 16,2 23 4-16,9 11 0 0,19 7-8 16,12-2-1-16,0-5 0 15,17-4 0 1,27-17-11-16,10-13-31 0,12-13-37 15,1-7 11-15,1-4-37 16,-10-36-13-16,-9-9 1 16,-12-5 117-16,-13 3 30 15,-11 6 78-15,-11 7 10 0,-2 11-33 16,0 8-13 0,-10 1-8-16,-7 5-26 0,-8 8-5 15,6 0-19 1,5 5-8-16,1 0-6 15,0 0-1-15,5 0-1 0,-5 0 2 16,5 10 0-16,-2 3 2 16,1-2-2-1,-1 3 0-15,7-2 0 0,-2 1 0 16,2 5 2-16,-7 8-2 16,4 2 0-16,-2 1 2 15,3 8-1-15,5-4-1 16,0 1 6-16,0-1-1 15,13-10 0-15,11-3-3 16,5-6 3-16,3-7-5 16,5-7 2-16,3 0 1 0,-3 0-3 15,0-7-10 1,0-22-4-16,-7-9-5 0,1-5 3 16,-6-4-3-16,-10 0-7 15,-2 8 26-15,-7 11 2 16,-6 12 5-1,0 8 15-15,0 8 11 0,0 0-2 16,0 0-18-16,-13 29-12 16,1 20 4-16,5 4 6 15,7-3-5-15,0-3-3 16,7-9-1-16,20-9 0 16,1-13 0-16,0-8-2 15,-1-8 0-15,1 0 0 0,-1-38 5 16,-5-5-5-16,-7-8 2 15,-12-2-1-15,-3 0-1 16,0 6-1 0,-13 7 0-16,-19 14 0 15,-15 13 1-15,-4 13-1 0,-5 0-24 16,4 6-23-16,9 27-38 16,16 3-46-16,8 1-68 0</inkml:trace>
  <inkml:trace contextRef="#ctx0" brushRef="#br0" timeOffset="168753.99">28818 9113 406 0,'0'0'154'0,"0"0"-77"0,-174-17 20 0,159 13-1 0,15 4-34 0,19 0-32 0,75 0-22 0,56 0-5 0,60 0-3 0,40 4 2 0,23 2-4 15,-3 1 2-15,-21-3-7 16,-41-2-13 15,-55 9-33-31,-57-4-56 0,-57-1-103 0,-39 0 0 16,-74-6 51-16,-51 0 161 0,-38 0 28 15,-29 0 58-15,-17 4 25 16,-6-4 4 0,3 4-13-16,28-1-6 0,44-3-28 15,50 3-15-15,53-3-26 16,37 0-20-16,66 7-2 15,64-4 6 1,61 1-7-16,42-4-4 0,19 0-8 16,-2 0-25-1,-4 0-34-15,-34 0-63 0,-44-20-142 16</inkml:trace>
  <inkml:trace contextRef="#ctx0" brushRef="#br0" timeOffset="183918.3">24886 9768 255 0,'0'0'56'0,"0"0"-33"0,0 0-8 0,0 0 44 0,0 0 8 0,0 0-22 0,0 0-20 0,-127-77-1 0,112 67 1 0,1 3-8 0,-5 0 8 15,-2 4 9-15,-5 3-8 16,-4 0-6-16,-1 0-11 15,-6 0 5-15,0 0 0 16,2 0-2-16,-2 7 0 16,-6-1-1-16,6 8 6 15,-3-1 2-15,0-3-13 16,3 7 7-16,0 3-5 16,-3 7-5-16,1-1 3 15,-1 7-4-15,3 1 2 16,-3-1-2-16,6 4-1 0,-3 0-1 15,7 3 0 1,-1-4 0-16,4 1 0 16,3 0 0-16,5 1 0 15,-2 2 0-15,-2 6 2 0,6 4-1 16,-2 8 1 0,4-9 1-16,2 9-1 0,-3-12 0 15,11-3 0-15,-1 1 1 16,3-4-1-1,-1 3-2-15,1 1 2 0,3-7 1 16,0 5-3-16,0-5 4 16,0 0-1-16,0 4 2 15,0-8 1-15,0-3 0 16,10 4 1-16,-2-4-3 0,2-4 3 16,-1 2-6-1,1 1 2-15,1-2-2 16,2-4 0-16,0 4 3 15,8 0-1-15,-2-4 0 0,5 4 2 16,6-4-1-16,1 0-4 16,6-2 6-1,-4 2-2-15,4 0-3 0,0-8 0 16,0 3 1-16,3 0-2 16,-1-1 1-16,1-8 1 15,3 4 2-15,1-6-1 16,-1 0 3-16,-1-4-6 15,1 2 2-15,0-5 3 16,4 0 1-16,-5 0-4 16,4 0 3-16,-4 0 0 0,5 0-4 15,-1-5 0 1,-1 2 1-16,5-4-1 16,-4 4 0-16,-1-3 4 0,2 2-3 15,-4-3-1 1,2 4 0-16,2-3 1 15,-7-4 3-15,0 3-4 0,-3-4 0 16,-5 1 1-16,8 1-1 16,-3-5 0-16,0 1 0 15,0-1 0-15,-3 5 0 16,-1-11-1-16,-2 0 0 16,4 2 5-16,-3-1-5 15,2-1 0-15,0-4 2 16,-4-3-1-16,2 4-1 0,-5 0 0 15,-3-1 0-15,-1 1 3 16,-9 3 1-16,1-4-1 16,1 1 2-16,0-1 0 15,2-6-4-15,-6 5-1 16,6-3 1 0,-8 2 2-16,-1-9-2 0,-4 3 3 15,2-5-4-15,-4-4 0 16,-3 1 4-1,0 3-1-15,0-2-1 16,0 2 1-16,0-4 0 0,0-2 0 0,-3 7-2 16,-12-7 0-1,-1 5 1-15,0-2 1 16,-5-2-1-16,-3-3-1 0,-3-2 0 16,-2-2-1-16,0-6 0 15,0 9 0 1,-1-1 1-16,-1 1 0 0,1 6 1 15,-1-4-1-15,1 7 4 16,2 4-3-16,1 3 1 16,1 2 2-16,-1 2-1 15,-3 3 1-15,-4-1-3 16,0 4-1-16,-6 7 2 16,-6 0-2-16,-6 9-1 15,-15 4 0-15,-10 0 0 16,-10 0-1-16,-11 20 0 15,-3 18 2-15,0 8-2 16,3 1 0-16,16-8-12 0,18 2-24 16,21-4-21-16,17 3-22 15,15 3-16-15,11 9-67 16,0-4-103-16,14-7-147 16</inkml:trace>
  <inkml:trace contextRef="#ctx0" brushRef="#br0" timeOffset="185094">25749 10425 230 0,'0'0'317'0,"0"0"-220"0,0 0-77 0,0 0 32 0,0 0 25 0,0 0-25 0,185-23-18 0,-60 16-7 0,29 5 0 0,21-5 8 0,11 3-6 0,10 4-13 0,1 0-12 16,-4-2-2-16,-9-2-1 16,-9-10-1-1,-9-1 0-15,-17 0 0 16,-8-5-8-16,-14 4 1 16,-23 5 7-16,-25-5-3 0,-21 2 4 15,-18 4-1-15,-11 1 2 16,-5 3 1-16,0 1 6 15,0 5 1-15,8 0-6 0,-3 0 0 16,3 0 1-16,-1 0-3 16,2 0-2-1,7 11 2-15,-3 1-1 0,5 3-1 16,-5-5 0-16,0-8 0 16,0 6 0-1,-3-6 0-15,3 2 2 16,-4-4-1-16,7 0-1 0,-3 0 2 15,3 0-1-15,-3 0-1 16,2 0 1-16,-2 0-1 16,3 0 1-16,0-4-1 15,-3 4 0-15,0 0 0 16,3 0 0-16,-3 0 0 16,3 0 0-16,2 0 0 15,1 0-1-15,-3 0 2 0,-3 4-1 16,-7-4 1-16,-5 3 1 15,-4-3-2 1,-9 0-1-16,4 0 1 16,-7 0 1-16,-3 0-1 0,0 0 0 15,-6 0 0-15,0 0-1 16,0 0 1-16,0 0-1 16,0 0-6-16,0 0-6 15,0 0-5-15,0 0-8 16,0 0-14-16,-16 0-12 15,-5 0-29-15,0-13-70 16,2-11-83-16,1 1-53 16</inkml:trace>
  <inkml:trace contextRef="#ctx0" brushRef="#br0" timeOffset="185373.99">29598 10069 369 0,'0'0'163'0,"0"0"-74"0,0 0 20 0,0 0-2 0,0 0-43 0,0 0-30 0,-6-23-20 0,6 23-6 0,0 0-5 0,12 19 1 0,22 14 2 15,3 2-3-15,-5-6-2 16,3-3 0-16,-7-2-1 16,-17-6 0-16,-4-6 0 0,-7-2-4 15,0 7 4-15,-4-1 8 16,-26 18 8-16,-17-1-1 15,-7 8-10-15,-4-5-5 16,0 2-26-16,15-6-48 16,15-9-70-1,19-12-282-15</inkml:trace>
  <inkml:trace contextRef="#ctx0" brushRef="#br0" timeOffset="202410.49">25213 11989 192 0,'0'0'68'0,"0"0"-13"0,0 0-20 0,0 0 15 0,0 0 2 0,0 0 3 0,0 0 0 0,0 0-22 0,-34-42-1 0,25 35 3 0,-3-4-2 0,-3 2-3 0,-3-1-13 0,-3-3-6 0,-5 6-1 15,-1-7-6-15,0 4 5 16,-1 4-8-16,1 0-1 15,-2-2 1-15,2 8 4 16,3-2-4 0,-5 2-1-16,5 0 0 0,0 0 1 15,-7 0 0 1,4 0-1-16,-5 0 0 16,0 0 3-16,0 0 1 0,-4 0 4 31,-4 10-3-31,0 2-2 0,-3 5-1 0,1-3 3 15,-1 7-5-15,-1-6 0 0,1 8 4 32,0 1-3-17,1 0 0 1,-1 2 1-16,-1 7-1 16,1-3-1-16,-2 4 1 0,5-1 0 0,0 1-1 0,0-4 0 15,9 0 0-15,-2 1 0 0,-1-2 0 16,0 8 1-1,0-6-1 1,1 5 0-16,2-6 1 0,4 0 1 16,-1 7 6-16,6-7-7 0,1 6 2 15,2-6 1-15,1 0 0 16,6 7-2 0,0 3 5-16,3 4-2 15,2 6-5-15,4-3 7 0,0 6-2 16,3 4-1-16,0-4 1 0,0 5 3 15,0-4 1-15,13-5-5 16,-1-9 0-16,3-3-2 16,1 0 7-16,2-10-4 15,1 3-1-15,2 3 3 16,0-3 1-16,1-2-3 16,2-3 0-16,0 2-2 15,5-7 4 1,0 5-1-16,6-2-1 0,-1-10 0 0,3 3 4 15,0 0-8-15,3 5 9 16,-1-8-8-16,1 5 2 16,0-3-2-1,-3 6 2-15,-4-12-2 16,1 12 0-16,-4-8-1 0,1 4-1 16,3-4 1-16,-1 5 1 15,1-12 4-15,-3 3-4 16,-1-1-1-16,4-2 0 15,3 1 1-15,3-7 1 16,0 0-1 0,0 0-1-16,-1 0-1 15,-2 0 0-15,3 0 1 0,-3 0 0 16,0 0-1-16,-1 0 0 16,1 0 0-16,3 0 1 15,-3-13 0-15,5 5-1 0,-2-1 1 16,0-5-1-1,-3 4 0-15,-3-3 0 16,0 3 1-16,-7 3 0 16,4 1-1-16,-4-1-2 0,2-6 2 15,4-4 1-15,-2 3 0 16,3-2 0-16,-4-1-1 16,1 0 3-16,2 1-6 15,-2-1 3-15,-1-4 0 16,1 6-1-16,-4-8 1 15,2 8 0-15,-2-5 0 16,-6 10 0-16,-2-13-2 16,2 0 2-16,0 2-1 0,-2-2-1 31,2 3 2-15,-5-4 0-16,-1 1 0 15,1-4 0-15,0-2 0 0,-8-2 1 0,-2-2-1 16,1 0 0-16,-7 0 0 0,0-9 0 15,0 3 0-15,0-15 0 16,0-3 0-16,0 11 1 16,0 2-2-1,0-2 2-15,0 5-2 0,-4 2 2 16,-5 8-2-16,1-6 1 0,-5 0 0 16,-3 7 0-16,1 0-1 15,0-6 1-15,0 6 0 16,-4-7 0-1,-2-6 0-15,0 2 1 0,-5-2-1 16,-1-10 0-16,0-1 1 16,1-2-1-16,-1-2 0 15,-4 2 1 1,-2-1-1-16,-6 6 0 0,-8 3-1 16,7 6 2-16,-3 5-2 15,0 11 1-15,1 9 0 16,-14 7 0-16,-8 10-1 0,-12 0 0 15,-11 0 1 1,-7 30-2-16,-1 4-6 16,8-1-5-16,17 4-14 15,12 3-12-15,21 0-23 0,16 13-32 16,18-5-69-16,3-8-68 16,15-10-118-1</inkml:trace>
  <inkml:trace contextRef="#ctx0" brushRef="#br0" timeOffset="208080.49">24569 15105 5 0,'0'0'25'0,"0"0"-7"0,0 0 23 0,0 0 11 0,0 0-4 0,0 0-11 0,0 0 17 0,10-44 3 0,-10 37-7 0,0 7-3 0,0-3 6 0,0 0 5 16,0 3-17-16,0-3-12 16,-3 3-3-16,-4 0-4 15,4-7-6 1,0 7-3-16,-2 0 2 0,2 0-6 16,-4-7-1-16,-2 7 2 15,3 0 0-15,-4-7-1 16,2 4 2-16,-2-1-4 15,-1 2 3-15,-2 2-7 16,0-7-1-16,-1 0 1 16,-2 1 0-16,0 2-2 15,4 4 0-15,0 0 5 16,-1 0-6-16,2 0 4 16,-2 0-2-16,-2 0-2 15,2 0 5-15,-1 0-4 16,-2 0 1-16,3 0 0 15,2 0-2-15,-5 10 2 16,3-3-1 0,-2 0 6-16,0-5-4 0,3 12-3 15,-7 0 1-15,1-5 3 0,-4 12-4 16,4-12 1-16,2 5 2 16,2-7-3-1,1 0 2-15,0 2 0 16,2 5-2-16,-2-1 2 0,-2-3-2 15,3 3-2-15,-1 1 2 16,2 2 0-16,-2 1 1 16,0 3 1-16,2-5-3 15,-5 0 1-15,4 9 0 16,0-10 0-16,-1 8 1 16,8-5-1-16,-2 10 3 15,1-10-3-15,3 6 0 16,-3-3 2-16,-1-3 1 0,2 3-3 15,2 3-1-15,-4-2-1 16,7 2 2 0,-3 0 1-16,0-3-1 15,3 4 0-15,0-8 0 0,0 5 1 16,0 2-1-16,0 0 0 16,0 0-1-16,0-2 1 15,0 2 1-15,0-3-1 16,0 3 1-16,3-6 0 15,7 6 0-15,-2-2 0 16,5 2 0 0,0-3 1-16,1-3-2 0,-1 3 1 0,3-4-1 15,-2 8 1-15,-1-11 0 16,2 4 0 0,4 4 0-16,-1-5 1 15,4-3 2-15,-1 4-1 16,0-4 2-16,1 2-5 0,-1-7 2 15,0 7-2-15,1-9 3 16,-1 3 0-16,-3-2-1 16,1 0-1-16,-1 0 0 15,1 0-1-15,-1 3 2 0,-2-4-1 16,0 1-1 0,-2 1 0-16,4-7 0 0,5 6 3 15,1 0 0 1,3 1-3-16,-3-2 4 0,8-6-2 15,-5 0 0-15,4 0 4 16,-4 0-2 0,1 0-4-16,0 0 2 0,-4 4 0 15,-3-2-3-15,2 1 1 16,-2 4 0-16,-2-7 4 16,5 0-4-16,-3 0 1 15,6 0 1-15,4 0 1 16,-1 0-1-16,2 0 2 15,5 0-2-15,-3 0-1 0,-2 0-1 16,3 0 0 0,-4 0 0-16,-7 0 2 0,3 0-2 15,-6 0 1-15,1 0-1 16,3 0 0 0,-1-7 0-16,1-2 1 15,3 3 2-15,-7-2-3 0,4-7 0 16,2 7 0-1,-6-5 0-15,0-1 0 0,2 4 1 16,-2-4-1-16,1-1 0 16,-1 0-1-16,-2 7 2 15,5-13-1-15,-6 7 0 16,1 4 0-16,-1-3-2 16,-6 3 2-16,6-11 3 0,1 5-3 15,-4 3-2-15,4-4 2 16,-4 3 3-1,1-2-3-15,1-4 0 16,-4 3 1-16,0-3-1 0,1 3 0 16,-7 4 0-1,1-1 0-15,0 4 0 0,-3-3 1 16,1-4 1-16,-3-6-2 16,-3 10-3-16,0 0 3 15,0 3 1-15,0-11-1 16,0 5 1-16,0-8 0 15,0 4-1-15,0 4 1 0,0-5-1 16,-6 5 0 0,-2-8-1-16,-5 4 2 15,0-3-1-15,-1-7 0 0,1 4 0 16,0 2 0-16,2-7 0 16,-2 9-1-1,4-2 1-15,-3-3 0 16,-1 10 1-16,4-6 1 0,-1 3-2 15,-1 3 0-15,1-3 0 16,-4 3 0-16,-2-6 0 16,1 3 0-16,-1-4-2 0,-3 1 2 15,1-4 0-15,-3 11 0 16,-1-14 0 0,1 9 0-16,0 5 0 15,-1-7 2-15,1 9-4 0,2-6 2 16,4 10-2-1,-1-4 2-15,2 5 1 0,-2 3-1 16,-2-9 0 0,-1 7 0-16,1 0 0 0,-1 1 0 15,1 1 0 1,-1-4 0-16,-2 6 0 0,-3 1 0 16,0-4 1-16,-5 7-1 15,5-7-1-15,-7 7 1 16,4-7 0-16,-5 7 1 15,0 0-1-15,-2-2 3 0,-3 2-2 16,-6 0-1 0,-10 0 0-16,-2 9-1 15,-6 5 2-15,2 9 0 0,-2 0 1 16,-3 4-2-16,0 6 0 16,3-3-2-1,6 4 2-15,8-1-1 0,14 4-16 16,9 0-23-1,17 6-40-15,7 4-90 0,0-3-90 16</inkml:trace>
  <inkml:trace contextRef="#ctx0" brushRef="#br0" timeOffset="209587.68">25441 15335 273 0,'0'0'117'16,"0"0"-73"-16,0 0 4 0,0 0 31 0,0 0-17 0,0 0-6 0,-29 0-27 0,29 0-18 0,0 0-6 0,0 0 4 0,0 0 3 15,0 0-7-15,16 0-1 16,18 0 18-16,12 15-2 16,15-6 3-16,13-3-4 15,11-6-2-15,10 0-3 16,1 0-2 0,-4 0-1-16,-4 0-6 15,-1 0-1-15,-2-6-4 0,1-3 1 0,-4 1 0 16,-1 8 1-1,-8-14 0-15,-2 8-3 16,-7-4 3-16,-6 4 0 16,3 6-1-16,0-8-1 0,1 2 5 15,3 0-3-15,-1-2-1 16,0 5 0 0,4-4-1-16,-4 2 1 15,0-3-2-15,-5 6 3 0,-4-3-4 16,-2 5 2-16,-8 0 0 15,1 0 0 1,-4 0 4-16,-2 0-4 0,10 0 0 16,-5-3 0-16,5-4 1 15,1 1 0-15,-1-1-2 0,3 7 3 16,-5-7-2 0,2 4 0-16,-4-1 0 15,-1 4 0-15,-2 0-1 0,-6-2 1 16,0 2-2-16,-3-8 2 15,-4 2 0 1,4 6 0-16,-6 0 1 0,-4-6-2 16,1 6 2-1,-4 0-2-15,3 0 1 16,5 0 0-16,-5 0 1 0,3 0-1 16,-2-4 1-16,2 0-1 0,0 1 0 15,2 3 2 1,5 0-2-16,-4-7 0 15,4 7 1-15,3 0 0 0,0-5 1 16,3 5-1 0,-5 0 1-16,-1 0-2 15,6 0 1-15,-3 0 2 0,3 0 1 16,0-8 0-16,-3 6-2 16,0-3-1-16,0 2 0 15,-4 3-1-15,1 0 0 16,-6 0 0-16,2 0 2 15,-2 0-2-15,-3-7-1 16,-1 7 1 0,-3 0 0-16,0 0 4 0,-2-6-4 15,-1 6 1-15,1 0 1 0,-3-7-2 16,-1 0 7 0,-3 7-7-16,0-7 3 15,-3 7-2-15,1-2 2 0,-2 2-3 16,5 0 2-1,-4-7-2-15,4 7 2 0,-1-7-2 16,0 7 0-16,3-6 0 16,1 2 0-16,-2 0 0 15,2 1 0-15,-3 3 0 16,2 0 2-16,-3-6-3 16,-2 6 1-16,-2 0 0 15,2 0 0 1,-1-6 1-16,1 6-1 0,1-8 2 15,-1 8-1-15,-2-7-1 16,2 4 0-16,-7 3 1 0,0-3-3 16,0 3 2-16,-3 0 0 15,0 0 0-15,0 0-2 16,0 0-9-16,0 0-11 16,0-3-11-16,0-4-15 15,-3 0-30 1,-10-9-68-16,8-8-61 0,-4 4-84 15</inkml:trace>
  <inkml:trace contextRef="#ctx0" brushRef="#br0" timeOffset="209892.1">29791 14791 30 0,'0'0'409'0,"0"0"-254"0,0 0-61 0,0 0-7 0,0 0-14 0,0 0-40 0,-13-7-20 16,23 7-8-16,26 7 3 16,4 16 2-16,4 8-9 15,-9-9-1-15,0 1 0 0,-7 6-1 16,-9-6-3 0,-11-1-2-16,-8 5 1 15,0 3-1-15,-3 3 6 16,-28 11 1-16,-12-1 1 15,-9 1 1-15,-7 9 0 0,-8-5-3 32,-9 8 0-32,-7-3-6 15,-2 8-45-15,5-8-67 16,12-3-142-16</inkml:trace>
  <inkml:trace contextRef="#ctx0" brushRef="#br0" timeOffset="-192577.72">13079 16760 211 0,'0'0'83'0,"0"0"-47"0,0 0-17 0,0 0 30 0,0 0-10 15,0 0-22-15,0 0 2 16,-24 0-5-16,24 0-5 15,0 0-3-15,0 0 5 16,0 0 8-16,0 0-3 16,0 0-2-16,0 0 1 15,0 0 4-15,0 0 0 16,0 0-2-16,0 0 7 16,0 0-3-16,0 0-2 15,0 0-3-15,2 0-1 0,14 0-1 16,5 0 2-1,4 0-1-15,2 0-1 0,12 0-7 16,4 0 0 0,13 0-1-16,12 5 0 0,2 10 6 15,9-6-8 1,8-3-1 0,-2 1 3-16,1-7-6 0,-7 0 6 0,-5 0-6 15,-6 0 1-15,-14 0-1 16,-1 0 1-16,-10 0-1 15,-6 0 1 1,-3 0-1-16,-13 0 0 0,-2 0 1 16,-11 0-1-16,-1 0 0 15,-7 7 1-15,3-7-1 16,-3 0 0-16,3 0 0 0,0 0 0 16,7 0 2-1,-4 0-2-15,2 0 0 16,2 0 0-16,-4 7 0 0,-1-7 0 15,3 0 0 1,-3 8 0-16,-2-8 0 0,0 0 0 16,1 0 0-16,-4 0 0 15,3 0 0-15,-3 0 0 16,3 0 0-16,-3 0 0 16,3 0 1-16,-3 0-2 15,0 0 2-15,3 0-1 0,-1 0 0 16,1 0 1-16,4 0 0 15,-1 0-1-15,-3 0-1 16,4 0 1 0,-4 0 3-16,3 0-3 0,2 0 0 15,2 0 4 1,6 0-4-16,-2 0 3 16,4 0-3-16,5 0 4 0,1 0-4 15,3 0-1-15,-3 0 1 16,5 0 0-16,1 0 1 15,4 0-1 1,-3 0 3-16,2 0-3 16,-2-8 0-16,-4 8 0 0,5 0-1 15,-5 0 4-15,1 0-4 0,-1 0 1 16,0 0 0 0,1 0 2-1,-3 0-2-15,-1 0 0 0,4 0-1 0,-4 0 1 16,8 0 0-16,-5 0 0 15,0 0 0-15,-2 0 0 16,0 0 1 0,-4 0-1-16,3 0-1 0,0 0 1 15,5 0 0-15,-8 0 0 16,6 0 0 0,-6 0 1-16,2 0-1 0,1 0 0 0,-2 0-1 15,-1 0 2 1,-3 0-1-16,4 0 0 15,-4 0 0-15,1 0 0 0,-1 0 0 16,-2 0 0 0,1 0 0-16,-1 0 0 15,-1 0-1-15,7 0 1 0,-4 0 0 16,3 0 0 0,4 0 1-16,0 0-1 15,2 0 0-15,5 0 0 0,-3 0 0 16,3 0-1-16,-5 0 1 15,-6 0 0 1,3 0 0-16,-1 0 0 0,-2 0-1 16,1 0 1-16,-4 0 0 15,1 0 0-15,-1 0-4 16,3 0 4-16,1 0 0 0,2 8 4 31,0-8-4-31,-3 0-4 0,1 0 4 0,-4 0 0 16,-2 0 0-16,-3 0 0 15,1 0 2 1,-7 0-1-16,2 0-1 0,-2 0 0 16,-4 0-1-16,-1 0 1 15,1 0 0-15,-3 0 0 16,0 0 0-16,0 0 0 16,0 0-2-16,0 0 1 15,0 0-5-15,-15 0-5 31,-15 0 1-31,-17 0-1 16,-7 0-11-16,-17 0 8 0,-6 0 0 16,-6 0-1-16,-6 0 14 0,3 0-5 0,10 0 6 15,6 0 1-15,12 0 4 16,14 0 7 0,11 0 0-16,11 0-3 15,10 0 2-15,9 0-3 0,3 0-1 16,0 0-5-16,0 0 4 0,24 0-6 15,31 0-1 1,19-8 1-16,17-6 0 16,10-2 0-16,2-5 0 0,-2 5-2 15,-6-6 1 1,-10 0-6-16,-15 0-1 16,-14 8 2-16,-22 4-1 0,-19 3-4 15,-12 7 4 1,-3 0-2-16,0 0 3 0,-34 0-7 15,-11 0 12 1,-17 0 1-16,-6 7 1 16,-2 3 4-16,2 4 7 0,10-5 1 15,15 4 10-15,16-6-2 16,14-7-12-16,11 0-6 16,2 0-1-16,0 0-2 0,5 7 0 15,39-7-2 1,17 0 1-16,9 0 0 0,4 0-6 15,-7-14-11-15,-6-2 5 16,-3-4 4 0,-11 10 0-16,-14-4 0 0,-10 14 1 15,-17 0-19-15,-6 0-21 16,0 0-25 0,-19 0-14-16,-31 24 53 15,-11 6-49-15,-16 0-75 0</inkml:trace>
  <inkml:trace contextRef="#ctx0" brushRef="#br0" timeOffset="-191572.29">12949 17318 267 0,'0'0'137'15,"0"0"-105"-15,0 0-26 0,0 0 4 0,0 0 25 0,0 0 39 0,59 56 1 0,17-40-16 0,38 5-17 0,30-17-15 0,28-4-10 16,19 0-5-16,8 0-4 15,-3-18-8-15,-10 5 2 16,-19 3-2 0,-37 10-1-16,-37 0-8 0,-40 0-17 15,-42 0-25 1,-11 0-49-16,-58 10 66 0,-46 11 34 16,-40-11 7-16,-28 2-3 0,-16-5-1 31,-11-7 9-31,0 0 9 0,0 0 13 15,8 0-3-15,24 0-8 0,23 7-6 16,30 2-3 0,40-1-1-16,34-2-1 15,38 1-12-15,4 1-5 0,69 7 5 16,42-1 12 0,50 2-1-16,34-9-5 15,23-7-1-15,3 0-3 0,-14 0-2 16,-31 0 0-16,-37 0-4 15,-46 0-12 1,-39 0-5-16,-45 7-6 0,-11-1-13 16,-67-3 32-16,-44 11 8 15,-32-7 12-15,-32 0 0 16,-16 2-6-16,2 5 21 0,4-7 6 16,29-1-5-16,36-3-5 31,41 4-4-31,42-7-8 0,28 0-7 0,9 8-4 15,48-2 0-15,58 0 6 16,56-6-6 0,53 0 6-16,36 0-6 0,28-20 0 15,3-10-2 1,-1 7-7-16,-13 2-4 16,-32 12-22-16,-37-5-26 0,-37 14-58 15,-45 0-74-15,-46-7-64 16</inkml:trace>
  <inkml:trace contextRef="#ctx0" brushRef="#br0" timeOffset="-190137.09">14063 16281 220 0,'0'0'89'0,"0"0"-54"0,0 0-16 0,0 0 7 0,-181-17 24 16,129 17-13-16,-7 0-11 15,-2 0-6-15,-10 0 6 0,-9-6-9 16,-11-1 13 0,-4-16-17-16,-6-6-3 15,12-9 49-15,9-13-39 0,6 5-7 16,4-5 34-1,12 5-20-15,8-11-25 16,20 10 21-16,18-10 8 16,12 11-16-16,0-8-1 15,45-2-9-15,32 3-5 0,28-8 0 16,29 10 1 0,35 13 2-16,14 16-6 0,21 6 3 15,1 16 0-15,-9 0-1 16,-8 30 1-16,-8 31 0 15,-20 5-1 1,-20 24-6-16,-23 7 6 0,-29-6-3 16,-22-4-9-16,-29-13 8 15,-23-12-2-15,-14-4 6 16,-12-5 2-16,-43-9-1 0,-30-2 16 16,-23 5-6-1,-25-9 1-15,-13-2-5 0,-19-13-4 16,-13 7-2-16,-7-10-2 15,7-9-18 1,16 1-30-16,19-12-65 0,26 0-113 16,30 0-179-16</inkml:trace>
  <inkml:trace contextRef="#ctx0" brushRef="#br0" timeOffset="-187410.16">13646 10479 282 0,'0'0'95'0,"0"0"-74"0,0 0 4 0,0 0 53 0,0 0 11 0,0 0-26 0,0 0-29 15,-21-23-14-15,21 23-5 16,17 0 0 0,38 0 1-16,19 0 8 0,25 0 1 15,14 0-1-15,15 0-3 16,20-12-5-16,9-3-6 15,-1 2-4-15,-9 6-4 16,-7-3 0 0,-16 4-2-16,-17 2 0 0,-15 1-6 15,-19 3-14-15,-18 0-10 16,-21 0-4 0,-12 0-6-16,-17 0-5 0,-5 0-5 0,0 0 9 15,0 0 9-15,0 0-26 16,0 0-30-16,-5 0-44 15,-17 0-97-15</inkml:trace>
  <inkml:trace contextRef="#ctx0" brushRef="#br0" timeOffset="-186552.53">11612 11064 333 0,'0'0'103'0,"0"0"-30"0,0 0-41 0,0 0 13 0,0 0 29 0,0 0-9 0,173-23-18 0,-100 23-25 0,10 0-4 0,7 0-5 16,-5 0-8-16,3 0-4 16,-1 0-1-16,-8 0-17 15,7 0-45-15,-7 0-81 16,1 0-95-16</inkml:trace>
  <inkml:trace contextRef="#ctx0" brushRef="#br0" timeOffset="-186136.68">13673 10982 462 0,'0'0'98'0,"0"0"-98"0,0 0 0 0,0 0 1 0,221 29 4 0,-126-29-5 0,16 0 1 0,11 0-2 0,6 0-7 0,2 4-102 0,-11-4-52 16</inkml:trace>
  <inkml:trace contextRef="#ctx0" brushRef="#br0" timeOffset="-185600.86">15191 11091 413 0,'0'0'73'0,"0"0"-72"0,0 0-1 0,233 0 5 0,-108 0 19 0,26-4 33 0,18 4-47 0,5 0-10 0,-5 0-58 16,-13 0-65-16,-21 0-201 0</inkml:trace>
  <inkml:trace contextRef="#ctx0" brushRef="#br0" timeOffset="-184650.38">12089 11546 387 0,'0'0'134'0,"0"0"-126"0,0 0 7 0,0 0-15 0,0 0 55 0,186 19 8 16,-56-15-38-16,25-4-19 15,17 0-3-15,8 0-3 16,-5 7-27-16,-3 6-110 15,-15 0-101-15</inkml:trace>
  <inkml:trace contextRef="#ctx0" brushRef="#br0" timeOffset="-184197.6">14114 11642 232 0,'0'0'277'0,"0"0"-203"0,0 0-72 0,0 0-2 0,209-53 3 0,-52 40 17 0,42 0 14 0,37 5 10 0,27 8-22 0,14 0-19 0,5 0-3 16,-12 8-14-16,-17 5-41 0,-25-4-67 15,-48-5-70-15</inkml:trace>
  <inkml:trace contextRef="#ctx0" brushRef="#br0" timeOffset="-183243.75">13538 12321 419 0,'0'0'166'0,"0"0"-152"0,0 0-10 0,221 30 7 0,-62-22 38 0,41-8 3 15,32 0-18-15,23 0-19 0,2 8-11 16,-5 9-4 15,-27 3-51-31,-21 0-154 0,-26-17-222 0</inkml:trace>
  <inkml:trace contextRef="#ctx0" brushRef="#br0" timeOffset="-180450.52">5548 16140 168 0,'0'0'112'0,"0"0"-48"0,0 0-46 0,0 0 11 0,0 0 27 16,0 0 16-16,0 0-33 15,-8 0-18 1,16 0-3-16,21 7 22 0,10 7 4 16,10 3-8-16,6-4-6 15,6 10 2-15,10-9-3 16,6 2-8-16,14-9-17 15,17 0 1-15,15-1-5 16,12-6 2-16,11 0 1 16,21-6-6-1,3-18 3-15,2 12-21 0,-9-3-21 0,-16 7-33 16,-19 8 0-16,-17 0-116 31,-21 0-136-31</inkml:trace>
  <inkml:trace contextRef="#ctx0" brushRef="#br0" timeOffset="-178278.25">4683 16795 56 0,'0'0'58'0,"0"0"-31"0,0 0 21 0,0 0 14 16,0 0 10-16,0 0-26 0,-11 0-15 0,11 0-4 15,0 0 2-15,0 0 15 16,0 0 8-16,0 0-23 16,0 0-3-16,0 0-6 15,6 0-13-15,15 0 5 16,10 0 6-16,9 0-2 16,8 0-3-16,11 0-5 15,6 0 5-15,5 0-3 31,4 0-2-31,0 0-6 0,-4-6 3 0,-2 3-4 16,-7 3 1-16,-6 0-2 0,-6 0 0 16,-9 0 2-1,-3 0-2-15,-10 0 0 16,1 3 0-16,2 3 0 16,-2 1 1-16,5-7-1 0,1 7 1 15,-3 0-1 1,2 1 1-16,7 1 0 0,0-9 1 15,7 6 1-15,-2 1-1 16,5-7-1-16,-2 7-1 31,5-7 0-31,-7 0 1 0,-1 0-1 0,-5 0 3 16,-3 0-2-16,-3 0-1 16,-7 0 0-1,-1 0 2-15,-5 0-2 0,0 0 0 16,1 0 0-16,-1 0 1 0,0 0 2 15,-2 0 1-15,2 0-2 16,3 0 0 0,2 0 3-1,-2 0-2-15,-3 0-3 0,4 0 1 0,-1 0 0 16,1 0-1-16,0 0 0 16,2 0 0-1,1 0 2-15,-1 0-2 0,4 0 0 16,-4 0 0-16,-3 0 0 15,-2 0 0-15,3 0 1 16,-3 3-1-16,-1-3 0 16,3 0 0-16,-2 6 1 0,-1-6-1 15,0 0 0-15,-2 0 0 32,-1 0 0-32,-2 0 0 0,0 0 0 0,-5 0 0 15,2 0 0-15,-5 0 2 16,5 0-2-1,-3 0 0-15,-1 0 1 0,-4 0-1 16,8 0 0-16,0 0 0 16,1 0 3-16,7 0-3 15,-2 0 1-15,6 0-1 16,0 0 0-16,-1 0 0 16,4 0 0-16,-4 0 0 15,1 0 0-15,-4 0 0 16,-3 0 1-16,-2 0-1 0,0 0 0 15,2 0 0 1,-4 0 0 0,5 0 0-16,-1 0 0 0,1 0 0 0,2 0 0 15,3 0 0-15,-1 0 0 16,1 0 1 0,1 0-1-16,2 0 0 0,1-6 0 15,-4 3 0-15,0 3 0 16,-5 0 0-1,-1 0 0-15,-2 0 0 16,0 0 2-16,-5 0-4 0,2-7 2 0,2 7 0 16,4 0 0-16,-1 0 0 15,4 0 0 1,-1 0 0-16,0 0-2 16,1 0 2-16,-1 0 2 15,0 0-2-15,1 0 0 16,-1 0 0-16,-2 0 0 15,2 0-1-15,2 0 1 0,-2 0 0 16,-3 0 1-16,4 0-1 16,-4 0 0-16,-1 0 0 15,6 0 2-15,-2 0-4 16,-2 0 2-16,5 0 0 0,0 0 0 31,0-7 0-31,2 7-2 0,-2 0 1 0,-2 0 1 16,-1 0 3-16,-3 0-3 15,1 0 0 1,-3 0-1-16,-5 0 1 16,2 0-1-16,-8-6 0 0,8 6 2 15,-10 0 0 1,0 0-1-16,-3 0 0 0,0 0 3 16,0 0-3-1,0 0 1-15,0-8-2 0,0 8 1 16,0-1-6-16,0 1-13 15,-24 0-22 1,-16 0-35-16,-16 0-66 0,-20 0-79 16</inkml:trace>
  <inkml:trace contextRef="#ctx0" brushRef="#br0" timeOffset="-177336.85">4954 17354 262 0,'0'0'110'0,"0"0"-90"0,0 0-8 0,0 0 47 0,0 0 19 0,0 0-30 0,5 0-23 0,24 0-9 0,1 0 5 0,14-7 5 0,4 4 0 15,13 3-7-15,10 0-1 16,12-7-5-16,15 7-1 16,3-7 10-16,13 1-9 15,2 6-8-15,7-6-5 16,12 6 1-1,8 0 3-15,8-10-4 0,6 10-1 16,-1-8 1-16,6 1-4 16,0 7 2-16,0-6-3 15,-8 4-2-15,-13-6 2 16,-9 8-3-16,-10-7-3 0,-14 7 6 16,-12-6-1-1,-17 6 4-15,-12-7-2 0,-8 0 4 16,-14 4 0-16,-1-4 0 15,-8 0 2-15,-2 1-2 16,-3 0-2 0,-4 6 1-16,-3-4-16 0,2-2-6 15,-12 6 7-15,2 0-38 16,-16 0-37-16,0 0-12 16,0 0 13-16,0 0-79 0</inkml:trace>
  <inkml:trace contextRef="#ctx0" brushRef="#br0" timeOffset="-175599.46">7593 18016 206 0,'0'0'214'0,"0"0"-153"0,0 0-46 0,0 0 18 16,0 0 61-16,0 0-20 15,-196-91-38-15,129 78-6 16,-13 11-24-16,-9-6 0 16,-9 1 11-16,-6-6 9 15,-10 6-6-15,-11-2-13 16,-7 9 1-16,-9 0-5 0,-16 0-2 15,-7 0-1 1,-9 0 0-16,8 0-7 0,9 0-14 16,18 0-20-16,14 0-21 15,23 9-21-15,32 4-46 16,16 1-25-16,19 3-174 16</inkml:trace>
  <inkml:trace contextRef="#ctx0" brushRef="#br0" timeOffset="-165266.98">5686 12137 470 0,'0'0'61'0,"0"0"2"0,0 0-51 0,0 0-5 0,0 0 22 16,0 0 46-16,0 0-29 16,262 80-24-16,-79-70-12 15,38 0-8-15,28-3-2 16,11 6-14-16,3 15-79 0,-14 1-145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1-05T03:19:19.9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2584 2506 32 0,'0'0'25'0,"0"0"-25"0,0 0-9 0,12-175 9 0,-2 119 88 0,-10 2 45 0,0 11 22 0,0 9-10 0,0 14 20 0,0 10-64 0,-10 10-24 0,4 0-4 16,0 0-24-16,-7 6-25 16,2 41-17-16,-5 27 6 0,6 6-5 15,8 3-6 1,2-1-2-16,0-9-13 15,0 4-36 1,0-11-28 0,0-6-12-16,-9-19-102 0,-9-35-177 0</inkml:trace>
  <inkml:trace contextRef="#ctx0" brushRef="#br0" timeOffset="300.56">2231 2027 708 0,'0'0'88'15,"0"0"-54"-15,0 0 35 16,0 0-21-16,0 0-38 16,0 0-10-16,128-16 0 15,-17 60 1-15,9 9-1 0,-6 17-1 16,-8 13-11-16,-10 12-8 16,-25 2 6-16,-26-5 5 15,-35-5-1-15,-10-4-2 16,-41-1 12-16,-26-20 1 15,-10-12 7 1,-2-16 0 0,2-21 1-16,3-9-3 15,10-4-3-15,0 0-3 0,11-37-7 16,13-14-33-16,16-9-43 0,19-7-129 16,5-2-104-16</inkml:trace>
  <inkml:trace contextRef="#ctx0" brushRef="#br0" timeOffset="642.66">2964 2371 687 0,'0'0'90'16,"0"0"-90"-16,0 0 0 0,0 0 27 15,0 0 0-15,0 0-3 16,202 82-9-16,-128-82-8 15,-10 0-4-15,-9 0-1 16,-12-8 4-16,-17-15-6 16,-12-7 1-16,-14-6-2 15,0 1 1-15,-14 6 0 0,-21 8-5 16,-7 14 10 0,-17 7-4-16,4 13-1 0,-9 41-1 15,3 16 1 1,11 4-2-1,13 1-1-15,21-9-1 0,16-10 4 16,5-6 0-16,43-10-4 0,19-10-5 16,17-13-36-1,7-14-44-15,1-3-112 0,-2-3-120 16</inkml:trace>
  <inkml:trace contextRef="#ctx0" brushRef="#br0" timeOffset="1037.54">3813 2328 520 0,'0'0'136'0,"0"0"-67"0,0 0 11 15,0 0-24-15,-181-51-29 16,129 58-21 0,1 34-1-16,14 5-5 0,5-6 0 15,18 4 0-15,4-4-1 16,10-7-1-16,0 0-4 15,19-5-5-15,26-1-2 16,11-4 1-16,20 0 1 16,-2-5-2-16,-7 4 0 15,-11 9-2 1,-25-2-3-16,-20 12 6 16,-11-4 5-16,-3 2 5 0,-36-2 2 15,-17-3 14-15,-11-8 6 16,-7-6 9-16,3-10-9 0,4-10-6 15,12 0-13 1,7 0 2-16,11-23-3 0,12-17-8 16,15-14-36-16,10-2-68 15,0-4-120-15,35 2-107 16</inkml:trace>
  <inkml:trace contextRef="#ctx0" brushRef="#br0" timeOffset="1206.82">3975 2592 371 0,'0'0'215'0,"0"0"-151"0,0 0-57 16,0 0 65-16,0 0-20 15,0 174-41-15,0-124-9 16,0-10-2-16,0-2-17 16,19-18-52-16,6-20-127 15,-1 0-96-15</inkml:trace>
  <inkml:trace contextRef="#ctx0" brushRef="#br0" timeOffset="1497.6">4080 2294 233 0,'0'0'403'0,"0"0"-305"0,0 0-65 0,0 0 18 0,0 0-22 15,0 0-29-15,-42 11 1 16,60 15-1-1,15-6 6-15,1-13-4 0,3-7-1 16,-3 0-1-16,-10-20 0 16,-8-20 3-16,-10-13 2 15,-6-1-2-15,0 7-3 16,-16 14 0-16,-14 12-2 16,-14 21 0-16,-1 0-1 15,-8 24-5 1,10 29-3-16,9 1-3 0,20 9-21 15,14 1-39-15,0-3-23 0,37-7-43 16,24-22-37-16,16-12-116 16</inkml:trace>
  <inkml:trace contextRef="#ctx0" brushRef="#br0" timeOffset="1876.9">4582 2482 94 0,'0'0'220'0,"0"0"-61"15,0 0 25-15,0 0-50 16,40-174-52-16,-40 150-31 15,-14 15-19-15,-17 5-20 16,-18 4-10-16,-13 10-2 16,-5 40-3-16,0 20 0 15,12 7 1-15,12-3 1 16,20-7 0-16,20-6-2 0,3-16-1 16,3-8-13-16,37-12-10 15,10-23 6-15,11-2 5 16,0-10 9-16,-3-36-4 15,-11-15 3-15,-11 5 7 32,-15 1 1-32,-14 16 9 0,-7 15 17 0,0 15 15 15,0 9-2-15,0 0-17 16,-12 3-20 0,-15 36-2-16,-13 25-5 0,3 10 4 15,8 2 1-15,21-5-4 16,8-11-24-16,3-13-6 15,25-7-3-15,5-10-22 16,-2-6-35-16,-4-15-65 16,2-9-12-16,-8 0-42 0</inkml:trace>
  <inkml:trace contextRef="#ctx0" brushRef="#br0" timeOffset="2246.75">4709 2598 396 0,'0'0'183'0,"0"0"-44"0,0 0-52 15,0 0-33-15,0 0-31 16,0 0-23-16,0 91 0 16,-3-14 20-16,3-1-10 15,0-12-6-15,0-7-3 16,0-20-1-16,0-20 1 16,0-10 0-16,0-7 0 0,0 0 4 15,0 0 24-15,0-31 22 16,0-23-26-16,-7-6-25 15,1 0-3-15,6 10-4 16,0 14 4-16,6 3-5 16,25 5-3-1,9 8 5 1,6 10-1-16,6 10-3 16,-1 0-6-16,-1 23 4 0,-1 21 5 15,-10 9 3-15,-7 7-4 0,-17 4-1 16,-12 6 1-16,-3-2-12 15,0-3-23-15,0-1 12 16,0-12-57-16,6-23-176 16</inkml:trace>
  <inkml:trace contextRef="#ctx0" brushRef="#br0" timeOffset="2900.24">5672 2492 559 0,'0'0'191'0,"0"0"-128"16,0 0-51-16,0 0 16 0,0 0 5 0,0 0 11 0,0 253-28 0,0-165-15 0,0-7-1 0,0-9-8 0,0-8-40 0,0-17-30 0,0-27-94 16,0-20-73-16,-10-7-67 15</inkml:trace>
  <inkml:trace contextRef="#ctx0" brushRef="#br0" timeOffset="3157.39">5471 2448 308 0,'0'0'64'0,"0"0"98"16,-42-187-58-1,42 160-15-15,0 14-14 0,0 9-30 16,37 4-39-16,18 4-5 16,16 36 1-16,5 11 3 15,-5 3-1-15,-4 5-3 16,-12 2 2-16,-15-8-3 16,-15-6 0-16,-19-8-1 15,-6-2 1-15,-16-4 0 16,-32-3 1-16,-14-10-1 15,-2-6 0 1,5-7-6-16,11-7-11 0,11 0-15 16,16-7-20-16,13-27-41 15,8 1-108 1,16-7-128-16</inkml:trace>
  <inkml:trace contextRef="#ctx0" brushRef="#br0" timeOffset="3569.39">6134 2448 277 0,'0'0'315'0,"0"0"-215"0,0 0-89 16,0 0 22-16,0 0-6 15,0 0-19-15,80 157 13 16,-38-80-13-16,2-4-7 16,-4-2-1-16,-13-14 0 0,-18-8 2 15,-9-5-2 1,0-9-5-16,-30-17 4 0,-16-7 1 15,-12-11 1-15,0 0 3 16,2-23 2-16,9-28-4 16,12-1-1-1,19-3 1-15,16 3-2 16,0 4-1-16,40 8-11 16,24 3-23-16,19 7 2 15,6 10 10-15,-1 7 10 0,-8 13 3 16,-17 0 2-16,-15 6 5 15,-17 25-1-15,-19 5 4 16,-7 5 9-16,-5-5 10 16,0 2 6-1,0-9-7-15,0-2-8 16,0-11-6-16,0-6-4 0,0-10-19 16,0 0-63-16,0-19-59 0,10-32-118 15</inkml:trace>
  <inkml:trace contextRef="#ctx0" brushRef="#br0" timeOffset="3846.42">6686 2389 388 0,'0'0'118'0,"0"0"-23"15,0 0 0-15,0 0-29 16,0 0-39-16,0 0-13 16,-48 86-3-16,48-39 0 15,0-10-10-15,24-10-1 0,13-15 0 16,8-7 0-1,1-5 0-15,-2-17-6 16,-12-30 4-16,-13-17-2 0,-12-7 4 16,-7 8 2-1,-7 3-1-15,-30 17-1 16,-9 22 2-16,-6 19-1 16,-9 2-1-16,2 33-1 0,5 31-14 15,15 9-9-15,20 6-41 16,19-1-83-16,0-11-36 15,40-20-199-15</inkml:trace>
  <inkml:trace contextRef="#ctx0" brushRef="#br0" timeOffset="4209.42">7073 2649 535 0,'0'0'181'0,"0"0"-113"15,0 0-33-15,0 0 6 16,0 0-30-16,0 0-3 15,-56 143-6-15,51-83-1 16,5-9-1-16,0-7 0 16,0-18 0-16,0-13-1 15,0-8-5-15,0-5 6 16,0 0 2-16,-8-15 4 16,-3-29-3-16,-2-9-3 15,8-7-5-15,5 7 3 16,0 0-4-16,0 5 2 15,18 11-2 1,9 7 2-16,7 15-1 0,0 4 2 0,2 11-1 16,1 0 2-16,-6 14 0 15,-1 19-3-15,-9 10 4 16,-5 4-1 0,-6-3 0-16,-7 0 0 0,0-8-1 15,9 1-37-15,10-11-102 16,20-19-95-16</inkml:trace>
  <inkml:trace contextRef="#ctx0" brushRef="#br0" timeOffset="4575.6">7836 2498 680 0,'0'0'108'0,"0"0"-69"15,-193-16 22 1,122 49-11-16,7 24-29 0,11 10-12 15,21 7-8 1,13 2 0-16,19-6-1 0,0-6-1 16,19-7-12-16,26-13-4 15,13-21-4-15,9-23 0 16,7 0-7-16,0-23-4 16,-7-35-4-16,-9-8 2 15,-15 2 14-15,-15 10 20 0,-13 21 0 16,-11 13 39-1,-4 10 13-15,0 10-17 16,0 0-15-16,-7 0-13 0,-20 34-6 16,3 20 1-1,-2 5-2 1,20 2-1-16,6-2-2 0,0-9-26 0,34-13-20 16,12-13-51-16,12-21-96 15,1-3 46-15,-4-20 32 16</inkml:trace>
  <inkml:trace contextRef="#ctx0" brushRef="#br0" timeOffset="4893.96">8090 2478 55 0,'0'0'290'16,"0"0"-215"-16,-155-30-26 16,113 30 37-16,15 23-30 0,12 12-28 15,15 1-12-15,0-3-12 16,12-3 7-16,31-13-8 15,7-14 9-15,8-3-5 16,-9-6-5 0,-4-34 0-16,-14-11 3 0,-9 1-3 15,-19-6 5-15,-3 5 19 16,0 11 25-16,-25 11-22 16,-9 15-16-16,-11 14-2 15,-1 0-11-15,-1 40-1 16,10 21-17-16,19 8-23 15,18 4-59-15,0-9-74 0,25-17-91 16</inkml:trace>
  <inkml:trace contextRef="#ctx0" brushRef="#br0" timeOffset="5267.82">8338 2744 589 0,'0'0'129'0,"0"0"-109"0,0 0 45 15,0 0-26-15,-82 206-17 16,69-132-12-16,8-5-6 16,5-9-3-16,0-8 0 15,0-16 0-15,0-17-1 16,0-12 0-16,0-7 0 16,0 0 2-16,0-39 7 15,0-29-7-15,2-12-2 16,17 0 0-16,-1 3-1 0,1 13-4 15,8 14-1-15,4 10 5 16,6 15-1-16,6 0-4 16,5 12-1-1,5 9-6-15,-1 4 3 0,-3 0-9 16,1 31 8-16,-11 2-2 16,-14 4 10-16,-25 0 1 15,-19 6-16-15,-45 1 18 16,-13-11 1-16,3-13 4 15,10-14-3-15,12-6 0 0,9-13-2 16,22-41-23-16,11-19-95 16,10-24-101-1,12-13-160-15</inkml:trace>
  <inkml:trace contextRef="#ctx0" brushRef="#br0" timeOffset="5654.69">8845 2195 566 0,'0'0'58'0,"0"0"-48"16,3 190 114-16,-6-104-53 16,-16 8-22-16,4 6-18 15,2-3-16-15,13-9-6 0,0-11-5 16,4-13-3 0,29-19-1-16,4-8-2 0,15-21-15 15,0-16-5-15,6 0 11 16,-3-42 3-16,-2-29-27 15,-5-9 10 1,-4-9 16-16,-11-5 6 16,-11 9 3-16,-15 16 2 15,-7 18 6-15,-10 29 31 0,-27 18 5 16,-17 4-13 0,-5 46-16-16,1 24 4 15,14 14 10-15,23 0-13 16,21 0-11-16,7-7-4 0,60-8-1 15,46-18-12-15,44-25-33 32,23-16-8-17,4-10-89-15,-28-24-328 16</inkml:trace>
  <inkml:trace contextRef="#ctx0" brushRef="#br0" timeOffset="8406.36">11472 2689 160 0,'0'0'95'0,"0"0"3"16,0 0 3-16,0 0 37 0,0 0 1 0,0 0-31 0,0 0-29 0,-110 44-25 0,113-44-16 0,61-11-10 0,55-31-4 0,59-16 1 0,50-3 5 0,32-2 1 0,19-1-13 15,-3 11-10 1,-13 0-2-16,-14 13-6 0,-35 6-2 16,-33 1-7-16,-46 9-11 15,-45-1-11-15,-39 7-6 16,-30 8 10-16,-14-4 12 15,-7-2 6-15,0 0-7 16,0-8-44-16,-12 1-15 16,-10 6-13-16,4-3-67 15,2 3-52-15,8-3-41 16</inkml:trace>
  <inkml:trace contextRef="#ctx0" brushRef="#br0" timeOffset="8631.86">13861 1887 274 0,'0'0'169'0,"0"0"11"16,0 0-50-16,0 0-40 15,0 0-32-15,0 0-27 16,-55-50-28-16,106 66 0 16,26 25-3-16,21 2 0 15,3 4 0-15,-6 3-7 0,-18-3-5 16,-25 2 3 0,-22-1 8-16,-30-9-1 15,-5 3-6-15,-59-7 8 16,-19-1 0-16,-7-14 0 15,14-2-16-15,20-16-13 16,26-2-20 0,23 0-56-16,7 0-119 0,34-27-199 15</inkml:trace>
  <inkml:trace contextRef="#ctx0" brushRef="#br0" timeOffset="8879.36">15381 1880 763 0,'0'0'66'15,"0"0"-58"-15,0 0 6 0,0 0 41 16,-111 184-24-16,96-91-25 16,12 1 0-16,0 0-4 15,3-14-2 1,0-7-21-16,0-10-31 0,0-15-39 15,6-25-128-15,-2-23-91 16</inkml:trace>
  <inkml:trace contextRef="#ctx0" brushRef="#br0" timeOffset="9249.71">15127 1680 625 0,'0'0'117'0,"0"0"-75"0,-191 20 14 16,133 40 5-16,7 31-19 16,14 19-19-16,18 19-8 15,19 9-2-15,0-8-3 16,22-10 0-16,26-19-5 16,17-18-5-16,8-16 1 15,11-14 0-15,7-16-1 16,1-23 0-16,1-14-5 15,-8 0-4 1,-8-51 6-16,-10-22 0 0,-6-24 3 16,-6-17 0-16,-15-23 4 15,-19-7-4-15,-18-3 1 16,-3 14 0-16,-45 19 5 16,-32 27 2-16,-30 27-1 15,-28 23-5-15,-8 27-2 0,0 10-2 16,31 0 2-16,25 40-1 15,33 11-1 1,26 15-27-16,25 18-30 16,3 10-41-16,58-11-135 0</inkml:trace>
  <inkml:trace contextRef="#ctx0" brushRef="#br0" timeOffset="10299.15">16942 2017 30 0,'0'0'231'0,"0"0"-153"0,0 0 0 0,0 0 6 0,0 0 19 0,0 0-32 0,-40-180-1 0,3 173-40 0,-9 7-11 0,-12 0 4 0,-13 21-3 0,4 32-2 0,-1 16-4 0,16 16 6 0,15 1-8 0,19 1-10 0,18-10-2 0,0-11 2 15,27-8-2-15,28-19 0 16,14-12-3-16,10-17-7 15,7-10-9-15,-7 0-1 16,-8-22-9-16,-12-19-1 16,-17-5-4-16,-15-5 19 15,-8 5 15-15,-13 3 1 0,-6 12 7 16,0 8 23 0,0 13-4-16,0 10 1 15,-6 0-9-15,-7 0-10 16,2 16-9-16,-2 32 1 15,7 5 2-15,6 3-2 16,3-6 0-16,37-13 2 16,13-3-2-16,8-22 0 0,-3-7 0 15,3-5 1-15,-8-5-1 16,-13-28-1-16,-10-13 3 16,-12-10 0-16,-15-16-2 15,-3-5 2-15,-3-3 0 16,-34 10 1-16,-11 10 2 15,-11 17-1-15,-12 19-4 16,-6 11-1-16,8 13-1 16,10 0-1-16,17 10-7 15,19 30-19-15,23 10-22 16,0 11-31-16,44 3-75 16,23-15-20-16,15-16-89 15</inkml:trace>
  <inkml:trace contextRef="#ctx0" brushRef="#br0" timeOffset="10899.04">17623 2064 426 0,'0'0'126'0,"0"0"-6"0,0 0-13 0,0 0-53 0,0 0-36 0,0 0-17 0,-63 70 4 0,49 11 2 0,4-2-1 0,10-7-2 16,0-10-4-16,0-12 3 15,0-9-2-15,0-21-1 16,0-9 1-16,0-9 0 16,0-2-1-16,0 0 4 15,3-2 5-15,4-36-4 16,-1-11-5-16,6-5-1 16,3 1 1-16,0 9-1 15,4 3-4-15,-1 15-6 16,4 2 3-16,-4 8-1 15,3 12 0-15,4 4-5 16,0 0 3-16,-3 16 7 16,2 18 1-16,0 7 2 15,-6-5 1-15,-2-3-2 32,-7-5 3-32,-5-8-2 0,-4-11 1 15,3 1-2-15,-3-10 2 0,0 0 1 0,0 0 0 16,0 0 5-16,0-10-1 15,0-23 0-15,-3-14-4 16,3 3 0-16,0 1 0 16,0 7-1-16,0 5 0 15,3 4 0-15,21 12 0 16,7 3 1 0,5 12 0-16,4 0-1 0,9 32 0 15,-3 14 0-15,-6 15-1 0,-9-2 1 16,-20 8-2-1,-6 1 2-15,-5-6 0 16,0-4-1-16,-8-13-5 16,-3-11-4-16,4-14-31 0,7-17-74 15,0-3-56-15,0-16 4 16</inkml:trace>
  <inkml:trace contextRef="#ctx0" brushRef="#br0" timeOffset="11353.41">18276 2088 235 0,'0'0'232'15,"0"0"-116"-15,0 0-69 0,0 0-20 0,0 0 10 0,0 0 32 0,0 237-36 0,0-151-23 0,0-5-4 0,0-12-1 0,5-5-3 0,5-9-2 0,-4-20 1 16,0-6 0-16,-6-18-1 15,0-11 0-15,0 0 1 16,0 0 11-16,0-33-7 16,0-17-5-1,0-6 0-15,0-10 0 0,-6-2-1 16,3 1 1-16,3 3 0 16,0 1 1-16,0 9-1 15,0 7 0-15,6 12 0 16,12 7-4-16,6 15 3 0,13 2-9 15,3 11-1 1,-3 0 7-16,3 19-3 0,-3 19 2 16,-16 10-7-16,-5 1-4 15,-16 9 8 1,0-4 2-16,-21-2 0 16,-29-2 6-16,-8-10 0 0,-4-3 3 15,7-17-3-15,12-2 0 16,13-12-22-16,15-6-77 15,8 0-38-15,7-30-40 16</inkml:trace>
  <inkml:trace contextRef="#ctx0" brushRef="#br0" timeOffset="12037.48">18631 2241 443 0,'0'0'170'16,"0"0"-153"-16,0 0 59 15,0 0 7-15,-34 181-46 16,28-111-16-16,6-1-6 16,0-5-8-16,12-9-7 15,16-10 3-15,12-11 2 16,3-11-5-16,2-16 1 16,5-7-1-16,-5 0-4 0,5-44 1 15,-4-9-2 1,-9-17-4-16,0-7 2 15,-13-10 5-15,-9-5 2 16,-9-3 0-16,-6 8 0 16,-6 17 0-16,-31 20-8 15,-12 23 8-15,-10 24 2 0,-5 3 0 16,-2 21-2-16,2 32 1 16,8 11-1-16,13 9-2 15,15 3 2-15,19 2-1 16,9-14-1-1,9-12 1-15,36-15 0 0,11-21-3 16,15-12 3-16,-4-4-3 16,4-16-5-16,-10-32 7 0,-8-7-6 15,-8-13 0 1,-11-5 7 0,-9-8 1-16,-13-2 2 0,-9 5 7 15,-3 11 7-15,0 25 4 0,-15 18 9 16,-10 14-8-1,0 10-13-15,1 4-8 0,2 45 0 16,7 22 0-16,15 12 0 16,0 0 0-16,34 2-9 15,37-6-13-15,17-5 6 16,10-4 16-16,-5-9-2 16,-26-8 2-16,-30-12-13 15,-28-8-17-15,-9-13 5 0,-28-9 20 16,-33-6 5-1,-19-5 9-15,-12 0-1 16,-4 0 0-16,11 0 0 0,18 0-4 16,18-10-1-1,24 4-3-15,20-5-16 0,5-5-32 16,18-5-151-16,43-6-130 16</inkml:trace>
  <inkml:trace contextRef="#ctx0" brushRef="#br0" timeOffset="12216.28">19541 2389 475 0,'0'0'162'0,"0"0"-95"0,0 0-17 0,0 0-7 0,0 0-26 0,0 0 0 0,-8 126-12 0,4-73-4 0,4 1-1 0,0-11-35 15,0-6-77-15,0-17-143 16</inkml:trace>
  <inkml:trace contextRef="#ctx0" brushRef="#br0" timeOffset="12511.27">19560 2027 106 0,'0'0'497'15,"0"0"-410"-15,0 0-61 0,0 0 19 16,0 0-18-1,0 0-13-15,-83 107-8 16,113-63-1-16,10-7-4 0,4-18 2 16,-4-15-2-16,-7-4-1 15,-12 0 2 1,-5-23 5-16,-6-18-5 0,-10-9-1 16,0 0-1-16,0-2 7 15,-37 10-4-15,-10 10 4 16,-5 11-7-16,-3 14-4 15,7 7-3-15,11 0-10 16,8 13-14-16,21 20-42 16,8 8-75-16,5-8-38 15,41-13-144-15</inkml:trace>
  <inkml:trace contextRef="#ctx0" brushRef="#br0" timeOffset="12729.5">19873 1966 479 0,'0'0'167'15,"0"0"-84"-15,0 0-48 16,0 0-8-16,0 0 11 16,0 206 1-16,0-107-24 15,0-4-12-15,8-6 0 16,8-13-3-16,0-4-12 16,2-13-27-16,-9-15-14 15,-7-14-63-15,-2-17-55 16,0-13-12-16,-21 0 23 15</inkml:trace>
  <inkml:trace contextRef="#ctx0" brushRef="#br0" timeOffset="12900.94">19812 2501 164 0,'0'0'109'0,"0"0"-1"15,0 0-27-15,0 0-8 16,0 0-7-16,0 0-39 16,55-160-12-16,-9 160-9 15,2 4 0-15,-1 32-4 16,-7 5-1-16,2 5 0 15,-5-6 0-15,-7 4-1 16,-11-7 0-16,-9-10-4 16,-5-1-22-16,-5-6-51 15,0-13-21-15,0-7-72 16</inkml:trace>
  <inkml:trace contextRef="#ctx0" brushRef="#br0" timeOffset="13185.01">20186 2154 514 0,'0'0'148'0,"0"0"-94"15,0 0-30-15,0 0-3 0,0 0-7 16,0 0 12-16,66 130-19 16,-37-102-6-16,1-9 1 15,-2-12 1 1,-6-7 2-16,-4 0-3 0,-7-20 4 15,-3-23-4-15,-8-4-1 16,0-3 0-16,0 2-1 0,-29-1 0 16,-5 13-4-16,-6 5-2 15,-3 20-13 1,9 11-27-16,2 0-38 0,10 31-50 16,9 5-16-16,13 2-158 15</inkml:trace>
  <inkml:trace contextRef="#ctx0" brushRef="#br0" timeOffset="13489.18">20186 2154 339 0,'125'191'129'0,"-120"-175"-90"16,8 8 37-16,9 13 23 16,2-1-43-16,10 4-29 0,3 1-11 15,6-8-12-15,-1-7-3 16,8-12-1-16,-5-10-1 15,-2-4 0-15,-6 0 2 16,-11-33-1-16,-5-8 4 16,-10-3 0-16,-8-1 3 15,-3 1 1-15,0 9 1 16,-18 2-8-16,-15 17-1 16,-4 3-12-16,-3 13-10 15,3 0-32-15,3 13-37 16,16 20-36-16,12-2-15 0,6-5-104 15</inkml:trace>
  <inkml:trace contextRef="#ctx0" brushRef="#br0" timeOffset="13689.77">20939 2438 189 0,'0'0'200'0,"0"0"-62"15,0 0-9-15,0 0-58 16,0 0-41-16,0 0-16 15,133-64-10-15,-85 64-3 16,5 7-2-16,-5 21-2 16,-1 8-2-16,-17 11-20 15,-5 6-9-15,-13 7-35 16,-12 7 46-16,-12 6 3 0,-50 4-122 16,-26 1-11-16</inkml:trace>
  <inkml:trace contextRef="#ctx0" brushRef="#br0" timeOffset="14707.59">11267 2789 370 0,'0'0'86'0,"0"0"-17"0,0 0 15 0,0 0-42 0,0 0-13 0,0 0 0 0,135 141 57 0,-1-45-37 0,38 11-15 0,30 10-10 0,20 7 0 0,14 3 0 0,0 0-11 16,0-11-8-16,-7-5-2 0,-7-10-1 15,-26-15-1 1,-31-8-1-16,-43-15 0 15,-42-16-1-15,-40-21-3 16,-22-9 3-16,-18-17 0 16,0 0 1-16,0 0 24 15,0 0 13-15,-15-2-19 0,3-9-14 16,9 4-4 0,3 3 0-16,0 1-23 0,0-3-32 15,19-1-26-15,16 1-47 16,12-9-153-16,2-1-62 15</inkml:trace>
  <inkml:trace contextRef="#ctx0" brushRef="#br0" timeOffset="14980.21">14209 4053 516 0,'0'0'168'0,"0"0"-125"15,0 0-29-15,0 0 20 16,0 0-6-16,0 0-14 15,-116 159-5-15,116-91-5 16,28-11 1-16,9-4-5 16,-4-10 0-16,-5-12-5 15,-9-10 4-15,-13-13 1 16,-6-4-2-16,0 2-4 16,-46 5 6-16,-15-1 1 15,-10-1-1-15,0-2-16 16,17 0-7-16,17-3-24 15,21-4-38-15,16 0-52 0,0 0-79 16</inkml:trace>
  <inkml:trace contextRef="#ctx0" brushRef="#br0" timeOffset="15506.74">15589 4339 628 0,'0'0'54'0,"0"0"-39"16,0 0-11-1,0 0 11-15,0 0 50 0,0 0-34 16,-80-46-31-16,114 46-2 15,9 0 2-15,0 16 0 16,-6 18 0-16,-6 6 0 16,-10 10 0-16,-12 2-5 15,-9 7 4-15,0 2 1 16,-33 5 0-16,-19 1 4 16,-12-4-2-16,-2-6 0 15,-1-14 2-15,6-18 0 16,6-13-4-16,6-12 5 15,5 0-4-15,17-12-1 0,9-29 0 16,18-9-1-16,0-1-6 16,18 8-11-1,28 4-4-15,9 11 6 0,-2 8 7 16,2 10 1-16,-3 10 1 16,-6 0 1-16,3 30 5 15,-7 18 0-15,-5 1 0 16,-5 5-1-16,-5 2 0 15,-12-6-2-15,4-3-23 16,-1-12-58-16,-6-24-75 16,6-11-33-16</inkml:trace>
  <inkml:trace contextRef="#ctx0" brushRef="#br0" timeOffset="15861.97">15605 3962 288 0,'0'0'107'0,"-160"-20"-22"0,75 58-52 0,-5 51 58 0,11 38-26 0,12 30 4 0,17 30-22 0,26 17-19 0,24-7-16 16,0-17-1-16,58-35-7 0,30-39-1 31,23-32-1-31,12-44 1 16,3-30 0-16,-6 0-3 0,-11-66-8 15,-4-35 2-15,-13-32-1 16,-13-45 6-16,-18-22 1 0,-21-16 2 16,-24-2 4-16,-16 23 2 15,-24 35 3 1,-48 40 8-16,-21 46 11 0,-27 40-10 16,-18 31-14-16,-4 3-6 15,-5 61 0-15,10 29 0 16,17 20 0-16,30 20 0 15,42 5-29 1,35 8-30-16,13 0-37 0,40-11-171 16</inkml:trace>
  <inkml:trace contextRef="#ctx0" brushRef="#br0" timeOffset="17895.84">17077 4227 575 0,'0'0'95'0,"0"0"-80"0,0 0 19 0,-141 247 33 0,107-144-22 0,7 0-8 0,14-8-15 0,7-15-10 0,6-24-11 0,0-18 1 0,0-26-2 0,0-9-4 15,0-3-7-15,9-19 3 0,12-48 5 16,0-27-17-16,1-16-3 15,-1-1 8 1,-2 12 4-16,-1 18 3 16,3 22 4-16,-2 21 4 0,-1 18 0 15,8 20-2 1,1 0 0-16,13 34-1 0,0 19 3 16,-1 11 5-16,-12-1 3 15,-4 1-2-15,-9-11 1 16,-4-9-3-16,2-14-3 15,-2-14 2-15,-2-16-3 16,2 0 1-16,-1-27 2 16,4-28-3-16,-5-20-4 15,-1 2 1-15,-4 10 2 16,-3 15 1-16,0 26 4 16,0 14 7-16,0 8 9 0,0 0-20 15,0 37-2-15,6 23 2 16,12 14 1-1,1 2 0-15,2 5-1 0,10-13 0 16,-1-9-14-16,7-9-25 16,3-23-70-16,0-17-102 15,-3-10-31-15</inkml:trace>
  <inkml:trace contextRef="#ctx0" brushRef="#br0" timeOffset="18229.9">17681 4403 492 0,'0'0'167'0,"0"0"-115"0,0 0-9 0,0 0 4 0,0 0-12 0,-77 194-9 0,77-104-15 0,30-2-2 0,17-11-5 0,11-11 0 0,6-20-3 0,0-16-1 16,3-26-1-16,-4-4-5 15,-12-9 0-15,-8-42-1 16,-12-15 0-16,-15-15 0 16,-16-2 6-16,0 2 0 15,-8 11 1-15,-27 10 0 16,-9 17 0-16,-2 10 0 0,-6 15-1 16,1 18-1-1,1 0 1-15,4 8-8 16,15 21-17-16,17 16-11 0,14 0-63 15,5-1-52-15,41-11-58 16</inkml:trace>
  <inkml:trace contextRef="#ctx0" brushRef="#br0" timeOffset="18631">18642 4508 511 0,'0'0'153'0,"0"0"-78"15,-180-38-10 1,107 38-22-16,-3 40-16 16,4 24-13-16,14 20-8 0,21 9-4 15,19 8 0-15,18-12-2 16,2-7-2-16,48-23 2 16,14-20-8-16,16-17-9 15,0-22 2-15,-1-4-3 16,-11-53-4-16,-9-23-17 15,-17-24 11 1,-12-19 15-16,-11-8 13 16,-9 5 0-16,-5 14 0 0,-5 26 0 15,0 22 6-15,0 35 27 0,0 19 4 16,0 10-7-16,-2 16-30 16,-11 42 0-1,4 20 10-15,6 17 4 16,3-5-8-16,0 0-3 0,19 0-3 15,11-5 0 1,4-9-3-16,3-12-27 0,0-18-27 16,3-20-108-16,-3-22-143 15</inkml:trace>
  <inkml:trace contextRef="#ctx0" brushRef="#br0" timeOffset="18936.57">19008 4518 494 0,'0'0'170'0,"0"0"-132"0,0 0-14 0,0 0 27 0,-43 173-11 0,83-96-22 0,16-1-5 0,8-15-8 0,2-17-5 0,0-24 0 15,-8-20 0-15,-7 0 0 16,-8-35-5-16,-6-31 4 15,-11-18 0-15,-5-9 1 16,-10-11 2-16,-11 2 2 16,0 7-2-16,0 14-2 15,-11 18 0-15,-10 27-4 16,-5 12-17-16,5 18-16 0,5 6-34 16,8 0-87-16,8 0-35 15</inkml:trace>
  <inkml:trace contextRef="#ctx0" brushRef="#br0" timeOffset="19150.37">19713 4053 256 0,'0'0'386'16,"0"0"-268"-16,0 0-94 15,0 0 5-15,0 0 29 16,-82 218-29-16,82-125-17 0,0-3-6 15,0 0-4-15,6-4-2 16,6-4-10-16,3-10-32 16,0-19-29-16,-2-18-88 15,1-26-85-15</inkml:trace>
  <inkml:trace contextRef="#ctx0" brushRef="#br0" timeOffset="19875.21">20170 4286 603 0,'0'0'128'0,"0"0"-86"16,0 0 27-16,-191-40-21 0,137 57-21 16,-1 40-15-16,2 17-4 15,8 19 0-15,8 10-1 16,15 4-2-16,20-3-5 15,2-14 0-15,14-12-1 16,33-24-8-16,11-22-17 16,9-26-4-16,-3-6-10 15,-2-30-14-15,-10-40-12 16,-15-19-12-16,-10-15 33 16,-12 4 41-16,-8 9 4 15,-7 28 25-15,0 19 38 16,0 24 5-16,0 10-15 0,0 10-21 15,-10 0-14-15,-2 21-15 16,3 28 10-16,3 18-3 16,6 4-5-1,0-2 0-15,30-2-2 16,13-10-3-16,7-10 4 16,-2-13-2-16,5-22-2 0,-3-12-2 15,-8 0-1-15,-2-16 0 16,-7-37-1-1,-2-18-2-15,-10-11-5 0,-8-3 5 16,-13 5 5-16,0 10 0 16,-13 20 0-16,-24 17-1 15,-11 19 0-15,-10 14 2 16,2 0 0-16,1 17 2 0,15 26 0 16,21 4-2-16,19 3 0 15,0 3-1 1,37-6 1-16,19-13-13 15,11-21-16-15,10-13-12 0,-4-5-12 16,-6-40-11 0,-11-5-6-16,-16-1 33 0,-12 9 37 15,-17 8 44-15,-11 13 52 16,0 18-3 0,0 3-35-16,0 0-38 0,-8 33-18 15,-16 31 6-15,1 21 0 16,14 4-6-16,9 1-2 15,0-6-3-15,22-13-19 16,20-22-33-16,8-19-56 16,6-27-142-16</inkml:trace>
  <inkml:trace contextRef="#ctx0" brushRef="#br0" timeOffset="20044.82">21148 4436 515 0,'0'0'103'0,"0"0"-85"0,0 0 32 0,0 0-18 0,-71 191-23 0,71-127-9 0,0-8-34 0,19-12-74 0,2-21-62 0,0-16-129 16</inkml:trace>
  <inkml:trace contextRef="#ctx0" brushRef="#br0" timeOffset="20378.56">21029 4207 460 0,'0'0'135'16,"0"0"-93"-16,0 0 23 15,0 0-29-15,0 0-18 0,0 0-3 16,-7 90-14-16,62-81-1 15,6-9-3-15,-8 0 2 16,-10-15-2 0,-16-23 2-16,-12-8 2 0,-7-2 3 15,-8-1-2 1,0 1 16-16,-19 11 4 16,-18 11-5-16,-3 20-9 0,-7 6-8 15,2 2-2-15,5 38-1 16,13 17-1-16,6 10-2 15,14 4-10-15,7-4-25 16,7-7-43-16,38-14-36 16,13-18-42-16,1-19-104 15</inkml:trace>
  <inkml:trace contextRef="#ctx0" brushRef="#br0" timeOffset="20572.78">21430 4273 255 0,'0'0'198'0,"0"0"-57"0,0 0-9 0,0 0-64 15,0 0-33-15,0 0-28 16,-16 43-3-16,5 24 16 16,4 4-10-16,7-1-6 15,0 3-3-15,0-2-1 16,10-1-5-16,-2-10-31 16,2-10-20-16,-7-17-94 15,-3-16-94-15</inkml:trace>
  <inkml:trace contextRef="#ctx0" brushRef="#br0" timeOffset="20752.21">21284 4424 395 0,'0'0'130'16,"0"0"-79"-16,0 0-23 15,0 0-7 1,0 0 0-16,0 0-8 0,146 63-13 15,-75-50-42-15,-1-13-72 0,-6 0-13 16,-9-13-117-16</inkml:trace>
  <inkml:trace contextRef="#ctx0" brushRef="#br0" timeOffset="21017.49">21764 4369 305 0,'0'0'156'0,"0"0"-144"15,0 0 35-15,0 0 2 0,-89 236-12 16,89-161-8-16,10-11-14 15,27-14-3-15,5-19-7 16,11-27-1-16,1-4-4 16,1-24-8-16,1-34-55 15,-6-9-10-15,-8-2 61 16,-12 9 12-16,-4 12 43 16,-15 22 61-16,-5 13-12 15,-6 13-34-15,0 13-45 16,0 50-12-16,-3 38 16 15,-24 16-12-15,-7 6-5 0,-9-2 0 16,-2-7-29 0,-16-14-40-16,-26-3-86 0,-33-10-48 15,-33-4-163-15</inkml:trace>
  <inkml:trace contextRef="#ctx0" brushRef="#br0" timeOffset="21211.03">17687 5951 679 0,'-212'0'97'16,"95"0"2"-16,109 0-74 15,93 0-25-15,151 0 11 0,125-27 0 16,112-30 0-16,88-9-1 16,55-12-5-1,18-1-5-15,-26 12 0 16,-75 16-9-16,-109 8-80 15,-135 3-306-15</inkml:trace>
  <inkml:trace contextRef="#ctx0" brushRef="#br0" timeOffset="21690.59">16243 2598 673 0,'0'0'72'0,"0"0"36"0,0 0-87 16,285-3-2-16,25 44 41 0,106-1-3 0,94 3-2 0,57-3-33 0,33 0-18 0,10 3-4 0,-18 1-50 0,-27 0-79 15,-45-18-191-15</inkml:trace>
  <inkml:trace contextRef="#ctx0" brushRef="#br0" timeOffset="31728.03">4513 2455 275 0,'0'0'46'0,"0"0"-10"0,0 0 27 15,0 0-23-15,0 0-9 0,0 0-4 0,0 0-6 0,0 0 5 0,-3-30 3 0,-4 27 2 0,-2-4-10 0,-6 3-16 16,-4 4 0-16,-8 0-5 0,-4 0-1 16,-9 14 1-1,3 14 0-15,0-3 1 0,4 5-1 16,8 1 3-16,3 2-3 16,8 0 1-16,1 9 1 15,8 0-2-15,0-2 0 16,5 4 0-1,0-5 0-15,5-1 0 16,19-12 0-16,3-6 2 0,10-10-2 16,0-10 10-16,3 0 10 15,-3-12-4-15,0-23-9 16,-10-5-2-16,-6 0 0 0,-11-3 0 16,-7-4-3-1,-3 5 5-15,0 4 13 0,0 8 5 16,0 12-3-16,-10 7-5 15,4 6 3 1,0 5-6-16,4 0-13 0,-6 14-1 16,0 32 0-16,-2 25 0 15,1 19 6-15,7 10-1 16,2 7 2-16,0 9 1 16,0 2 4-16,5 2 0 15,11-3-1-15,0-6-3 16,-8-8-5-16,-2-3 2 15,-6-6 6-15,0-8-5 16,-3-8 1-16,-30-7-2 16,-14-12 3-16,-4-9 1 0,-2-13-3 15,-2-21-2 1,9-12 4-16,7-4-2 0,5-36 1 16,18-38 0-16,10-34-7 15,6-19-5-15,6-9-22 16,41 0 1-16,17 11-13 15,15 21-25-15,10 24-43 16,0 17-160-16</inkml:trace>
  <inkml:trace contextRef="#ctx0" brushRef="#br0" timeOffset="32141.68">2011 3919 579 0,'0'0'196'0,"0"0"-137"0,0 0-53 0,0 0 0 0,364-60-6 0,-27 26 11 0,111-3 25 0,98-7-10 16,89 8-13-16,57 3-12 0,38 6 2 0,2 10-3 0,-23 14-3 16,-37 3-34-16,-77 0-32 15,-93 13-133-15,-115-6-199 16</inkml:trace>
  <inkml:trace contextRef="#ctx0" brushRef="#br0" timeOffset="49687.25">3780 7000 671 0,'0'0'86'0,"0"0"-22"0,0 0-12 0,0 0 8 0,0 0-19 0,0 0-1 16,0 0-27-16,-200 107-5 0,141 0 2 15,1 4-3-15,4 5-5 16,4 1 1-16,2 1-2 15,-2-12-1-15,7-15 1 16,9-28-1-16,13-29 1 16,12-21-1-16,2-13 1 15,2-13 2-15,2-61-3 16,3-26-42-16,0-17 1 16,0 3 20-16,24 25 13 15,13 21-3 1,-3 25 6-16,3 26 4 0,-7 13-2 15,4 4-2-15,3 24 3 16,3 33 2-16,0 19 4 16,5 8 3-16,-5 7-1 0,0 0-1 15,-3-16-5-15,-3-8 0 16,-4-20-16-16,4-20-29 16,3-20-39-16,-3-7-132 15,3-34-137-15</inkml:trace>
  <inkml:trace contextRef="#ctx0" brushRef="#br0" timeOffset="49944.33">4139 7194 644 0,'0'0'119'0,"0"0"-62"15,0 0 11-15,0 0-5 0,0 0-39 16,0 0-18-16,-154 83-5 15,104-9 6-15,2 9-1 16,5 3-3-16,12 0 5 16,15-10-6-16,13-2-2 15,3-10 0-15,29-19-2 16,25-11-6-16,23-20-8 16,21-14-20-16,13-17-26 15,3-37-29-15,-11-12-119 16,-17-4-80-16</inkml:trace>
  <inkml:trace contextRef="#ctx0" brushRef="#br0" timeOffset="50427.75">4083 6445 64 0,'0'0'454'0,"0"0"-355"16,-252-43-63-16,127 46 80 15,-15 51-33-15,-11 33-25 0,10 33-7 16,9 34-14-16,28 22 3 16,14 22-8-16,29 9-6 15,21 8-21 1,32-11-4-16,8-18 1 0,37-25-1 15,38-27 0-15,30-21 4 16,26-29-2 0,51-30-1-16,17-35-2 0,16-19-2 15,11-51-1-15,-11-42-8 16,-6-33 0 0,-23-29 2-16,-35-21 8 0,-37-18 1 15,-42-7 2-15,-35 0-1 16,-34 12 0-16,-3 14 0 15,-67 22 10-15,-41 30-2 16,-35 26-1-16,-38 39-6 16,-24 34-2-16,-17 24-7 0,-1 14-13 15,17 46-16-15,32 10-20 16,45 10-6-16,49 10-16 16,49 4-81-16,25-4-213 15</inkml:trace>
  <inkml:trace contextRef="#ctx0" brushRef="#br0" timeOffset="50864.85">3739 6763 440 0,'0'0'154'0,"0"0"-119"0,0 0-23 0,0 0 40 0,-199 194-15 0,138-98-33 16,10 5-4-16,11-11-1 0,17-3-55 0,12-14-86 0,11-16-138 0</inkml:trace>
  <inkml:trace contextRef="#ctx0" brushRef="#br0" timeOffset="52506.27">1887 5002 236 0,'0'0'117'0,"0"0"-11"0,0 0 18 0,53-173 0 0,-53 165-38 0,0 6-17 0,0 2-30 0,0 0-25 0,-6 43-13 0,-34 47 3 0,-18 44 13 16,-22 22 6-16,-2 4-6 15,1-11-9-15,14-17 4 16,9-21-4-16,12-18-4 16,12-20-1-1,13-25-3-15,11-25 0 0,7-13-4 16,3-10-2-16,0 0 2 15,0-59 0-15,13-32-22 16,18-20-17-16,12-1 27 16,-3 15 8-16,2 16 5 15,-5 21-3-15,-13 30 6 16,-5 13 0-16,-1 17-3 0,-2 0-7 16,8 33 6-16,0 20 4 15,1 7 9 1,-4 7-2-16,-3-3-4 0,5-1-1 15,-6 2-2-15,9-12-7 16,4-14-28-16,4-12-59 16,8-24-130-16,4-3-54 15</inkml:trace>
  <inkml:trace contextRef="#ctx0" brushRef="#br0" timeOffset="52923.4">2428 5143 447 0,'0'0'222'0,"0"0"-158"0,0 0-17 15,0 0 21-15,-170-52-35 16,122 100-28-16,-2 22-5 16,5 17 0-16,2 3-2 15,9 4 2-15,16-8 0 16,9-3 0-16,9-12 0 15,0-8 0-15,21-19-11 16,19-17-12-16,9-27-6 0,3 0 6 16,6-37 4-1,1-30 4-15,-11-15-3 16,-8-6 10-16,-12 7 7 16,-12 18 1-16,-10 20 7 15,-6 26 26-15,0 10-7 16,0 7 7-16,0 0-29 0,0 37-2 15,-13 20-2-15,2 9 4 16,3 9 4-16,8-9-5 16,0 1-1-16,10-10-2 15,17-4-6-15,8-15-26 16,4-18-43-16,-2-20-81 16,0 0-50-16,-15-31-161 15</inkml:trace>
  <inkml:trace contextRef="#ctx0" brushRef="#br0" timeOffset="53304.99">2617 5487 372 0,'0'0'153'16,"0"0"-56"-16,0 0-25 15,0 0-6-15,0 0-35 16,0 0-16-16,0 117 14 16,0-61-19-16,7 0-7 15,-1-7 2-15,-1-6-2 16,2-14-2-16,-4-9-1 15,-3-7 2-15,0-13-2 16,0 0 2-16,0 0 6 16,0-33 1-16,0-21-9 15,0-13 0-15,0-1-4 0,0 4 0 16,6 6 3 0,10 12-4-16,5 5-2 0,0 15 7 15,11 6 0-15,0 13 0 16,8 7 0-16,10 0-1 15,-5 0 1-15,-5 24-1 16,-3 12 1-16,-15 10-4 16,-7 5 4-16,-5 6-4 15,-10-4-12-15,6-9-11 16,0-7-35-16,6-11-73 16,7-21-46-16,2-5-54 15</inkml:trace>
  <inkml:trace contextRef="#ctx0" brushRef="#br0" timeOffset="53804.56">3369 5252 413 0,'0'0'164'0,"0"0"-63"16,0 0 1-16,0 0-27 16,0 0-42-16,0 0-25 15,-178 64-8-15,126 22 5 16,9 2 2-16,12-5-5 15,20-12-1-15,11-18-1 16,0-9-2 0,14-18-7-16,20-20-12 0,3-6 2 15,3-2-2-15,-3-46 10 16,-3-12 8-16,-7-14 0 16,-9 5 3-16,-5 5 3 15,-4 18 10 16,-7 12 8-31,1 17-2 0,-3 15 9 0,0 2-12 0,0 0-16 0,7 19-5 16,5 31 0 0,6 16 5-16,6 15 1 0,2-1 1 15,-2 1-1-15,0 2-2 16,-14 0 1-16,-4 1-2 16,-6-7 1-16,0-10-1 15,-31-14 1-15,-9-9 2 16,-3-18-2-16,-2-8 0 0,-8-15 1 15,-2-3 0 1,3 0 0-16,3-40-5 16,9-14 0-16,13-9-5 0,11-7-10 15,8 2-11-15,8 1-3 16,3 11-25 0,34 10-76-16,21 3-32 0,12 1-84 15</inkml:trace>
  <inkml:trace contextRef="#ctx0" brushRef="#br0" timeOffset="54388.99">4110 5413 469 0,'0'0'161'0,"0"0"-73"0,-210-20-22 0,130 20-10 0,6 23-14 0,13 21-25 0,8 12-15 0,22 5 3 0,23 2-5 0,8 1-1 16,2-8-2 0,41-6 0-16,15-13-4 0,13-17-3 15,3-20-4-15,9 0-8 16,-3-26-6-16,-6-32-19 31,-8-14-14-31,-10-20 16 0,-14-11 30 0,-10-3 14 16,-14 1 1-16,-15 16 15 15,-3 26 24-15,0 26 26 16,0 16-28-16,-13 21-11 16,-8 0-6-16,-10 37-15 15,1 33-4-15,-1 24 5 0,9 6 0 16,11 1-3 0,11-9 0-16,0-13-1 0,0-17-2 15,0-12 0-15,3-20 0 16,2-9 0-1,1-18-6-15,-6-3-4 0,4-7 9 16,-1-32 0-16,3-12-8 16,0 0-2-16,-4 5 10 15,5 6 1-15,-1 11 0 16,7 5 0-16,5 3-2 16,7 11-6-16,9 7-2 0,-2 3 2 15,5 0 0 1,0 13 0-16,-2 17-6 15,-6 3-3-15,0 4-12 0,-2 0-13 16,1-3-20-16,-1-11-44 16,8-9-20-16,-6-11-92 15</inkml:trace>
  <inkml:trace contextRef="#ctx0" brushRef="#br0" timeOffset="54747">4754 5432 344 0,'0'0'147'0,"0"0"-2"0,0 0-25 0,0 0-55 0,0 0-38 0,-172 4-16 0,127 50-6 0,2 9 4 16,12 3-4-16,10-2-2 0,15-6-3 0,6-11 0 16,0-15-6-16,30-9-14 15,14-19-9-15,10-4-3 16,1-20-13-16,4-36-9 15,-7-11-11-15,-12 0 56 32,-6 7 9-32,-17 12 11 0,-7 18 34 0,-7 14 12 15,-3 9-11-15,0 7-6 16,0 0-35-16,0 21-4 16,-16 22-1-16,-5 13 2 15,10-3 1-15,1-1-3 0,10-9-2 16,0-10-15-16,6-9-31 15,22-12-47 1,9-12-71-16,3 0 23 0,0-12-93 16</inkml:trace>
  <inkml:trace contextRef="#ctx0" brushRef="#br0" timeOffset="54906.38">5080 5596 205 0,'0'0'146'0,"0"0"-34"15,0 0-44-15,0 0-29 0,0 0-16 16,0 0 9-1,-15 105-16-15,15-62-16 16,0-7 0-16,0-8-44 16,0-16-86-16,15-12-108 0</inkml:trace>
  <inkml:trace contextRef="#ctx0" brushRef="#br0" timeOffset="55049.41">5086 5236 364 0,'0'0'75'0,"0"0"-31"16,0 0 18-16,0 0-54 16,0 0-8-16,0 0-7 15,-98 116-53-15,98-62-66 0</inkml:trace>
  <inkml:trace contextRef="#ctx0" brushRef="#br0" timeOffset="55279.45">5171 5610 468 0,'0'0'148'0,"0"0"-89"16,0 0 42-16,0 0-22 15,0 0-45-15,0 0-22 16,10 0-7-16,2-24-5 16,3-6 0-16,1 3 0 15,2 8 0-15,1-4-1 0,2 5 1 16,0 9 0-1,4 3 0-15,3 6-3 16,-1 0-2-16,4 6-1 0,-4 21-11 16,0 9-17-16,-1 4-11 15,1 4-39 1,0 2-65-16,17-6-60 0</inkml:trace>
  <inkml:trace contextRef="#ctx0" brushRef="#br0" timeOffset="55519.7">6089 5474 731 0,'0'0'108'16,"0"0"-79"-16,0 0-11 15,0 0 8-15,0 0-6 0,0 0-15 16,263 2-5-16,-101 14 0 15,20-1 0-15,-9-6-7 16,-16 1-46-16,-25-7-142 16,-31-3-175-16</inkml:trace>
  <inkml:trace contextRef="#ctx0" brushRef="#br0" timeOffset="55754.37">7094 5225 546 0,'0'0'83'0,"0"0"-17"15,0 0-32-15,0 0 18 0,0 0-21 16,0 0-31 0,-58 27 2-16,103 40-4 0,11-7-5 15,2-3-27-15,-10-6-5 16,-16-5 21-16,-20-8 12 16,-12-5 4-16,-18-7 2 15,-43 1 1-15,-10-4 26 16,0-2-11-16,4-6-11 15,18-11-5-15,15-4-28 16,19 0-99-16,15-16-133 16</inkml:trace>
  <inkml:trace contextRef="#ctx0" brushRef="#br0" timeOffset="56043.06">8023 5075 101 0,'0'0'703'0,"0"0"-624"0,0 0-74 16,0 0 18-16,0 0 50 15,0 0-38-15,-117 150-30 16,90-79-3-16,6-4 1 16,8-7-1-16,10-9 0 15,3-12-1-15,0-12 2 16,0-4-2-16,0-6 2 0,0-3-2 15,0-8 0 1,0 4-1-16,16-1-1 0,11-2-10 16,13-3-14-16,15-4-21 15,19 0-23-15,11-13-34 16,8-24-161 0,11-3-154-16</inkml:trace>
  <inkml:trace contextRef="#ctx0" brushRef="#br0" timeOffset="56267.59">8850 4941 232 0,'0'0'434'15,"0"0"-352"-15,-199-15-51 16,114 67 28-16,-2 19 6 16,10 15-29-16,16 8-19 15,22-7-7-15,27-7-4 0,12-7 0 16,30-9-2-16,50-17 0 15,31-12-4-15,14-20-3 16,4-15-33-16,-7 0-39 16,-11 0-68-1,-10-30-204-15</inkml:trace>
  <inkml:trace contextRef="#ctx0" brushRef="#br0" timeOffset="56561">2897 5773 503 0,'-243'37'36'0,"68"10"14"0,81 6-31 15,94-9 0-15,85-10-18 16,139-10 103-16,128-12-15 16,121-12-46-16,104-3-16 0,76-41-8 31,52-3-9-31,18 8-6 0,-8 10-4 16,-41 18-5-16,-66 11-32 15,-96 0-65-15,-109-4-263 0</inkml:trace>
  <inkml:trace contextRef="#ctx0" brushRef="#br0" timeOffset="60903.02">5763 7842 128 0,'0'0'442'0,"0"0"-339"0,0 0-76 0,0 0-12 0,0 0 25 0,0 0 33 0,190 81-7 15,-43-38-19-15,28-6-29 0,13-17-8 16,1-9-4-1,-2-11-6-15,-14 0 0 16,-27 0-21-16,-26 0-37 0,-28 0-35 16,-37-8-96-16,-33-28-72 15</inkml:trace>
  <inkml:trace contextRef="#ctx0" brushRef="#br0" timeOffset="61149.7">7100 7612 461 0,'0'0'176'16,"0"0"-50"-16,0 0-55 15,0 0-27-15,0 0-13 16,0 0-24-16,-51 64-5 0,102 29 23 16,23 7-14-16,8-9-11 15,-2-11 0-15,-3-13-7 16,-16-14 2-16,-24-5-2 16,-19-19 0-16,-18-2-6 15,-13-4 9-15,-51 0 4 16,-28 0 4-16,-20-2-4 15,-2-1 0 1,13-10-7-16,24-3-7 0,27-7-27 16,32 0-54-16,18 0-136 15,15-21-221-15</inkml:trace>
  <inkml:trace contextRef="#ctx0" brushRef="#br0" timeOffset="98429.55">26608 2119 570 0,'0'0'111'0,"0"0"-36"0,0 0-10 0,0 0-5 0,0 0-13 0,0 0-24 0,0 0-14 15,0 0 17-15,-21 186 15 0,24-87-30 16,0-2-9-1,-3-9-1-15,0-5 1 16,0-6-1-16,0-4-1 0,-16-1-11 16,-5-13-32-16,-1-9-20 15,1-17-26-15,-3-22-76 16,-3-11-107-16</inkml:trace>
  <inkml:trace contextRef="#ctx0" brushRef="#br0" timeOffset="98715.77">26226 2108 508 0,'0'0'52'16,"0"0"30"-16,-44-191 0 15,44 154 15-15,0 10-46 16,4 8-25-16,32 8-16 16,22 8-9-16,26 3 0 15,14 0-2-15,11 10 0 16,2 27 1-16,-7 2-1 0,-9 13-1 15,-15-3-4-15,-19 8 0 16,-18-1 2 0,-25 5 3-16,-18 9-5 0,0-3 4 15,-45 4 2 1,-16-2 2-16,-13-15-2 0,7-7-2 16,11-17 1-16,17-14-5 15,13-9-13-15,17-7-17 16,9-3-21-16,0-38-109 15,37-12-130-15</inkml:trace>
  <inkml:trace contextRef="#ctx0" brushRef="#br0" timeOffset="99160.77">27086 2271 542 0,'0'0'96'0,"0"0"-69"0,0 0 27 16,0 0 2-16,0 0-31 15,-18 174-9-15,28-124-6 16,24-6-6-16,6-8 0 16,2-13-2-16,7-9-2 15,-2-10-1-15,-5-4-3 16,-2-13 3-16,-3-31 1 0,-4-14-1 16,-12-1 1-1,-5-2 1-15,-13 15 0 16,-3 9 10-16,0 16 7 0,0 15 4 15,0 6-7-15,0 0-15 16,0 41-6-16,0 25 5 16,10 19 1-16,1 8 1 15,15-2-1-15,3-9-1 16,3-8 1-16,-2-11 1 16,-5-2-1-16,-16-15-1 15,-9 1-3-15,0-8 1 16,-27-1-2-16,-29-2 5 15,-15-9 3-15,-9-13-1 16,-2-7-2-16,2-7-1 0,9 0-13 16,10-7-25-1,16-23-38-15,18-4-73 16,11-10-90-16</inkml:trace>
  <inkml:trace contextRef="#ctx0" brushRef="#br0" timeOffset="101339.53">27985 1950 362 0,'0'0'106'0,"0"0"-21"0,0 0 24 0,0 0-29 0,0 0-11 0,0 0-28 0,0-63-23 0,0 63-13 0,0 0-2 15,-3 30-1-15,-4 30-2 16,4 27 22-16,-2 21 0 16,-1-3-14-16,3 3-4 15,-7-11-2-15,4-14 0 16,-4-1-1 0,5-16 0-16,-4-3-1 0,2-13-13 15,1-4-24-15,1-9-35 16,-5-14-91-16,-3-18-119 15</inkml:trace>
  <inkml:trace contextRef="#ctx0" brushRef="#br0" timeOffset="101862.16">27590 2351 562 0,'0'0'84'16,"0"0"-30"-16,0 0-1 0,0 0-23 15,0 0-20-15,0 0-7 16,175-74-2-16,-80 56 3 16,-4-10-4-16,-11-6-15 15,-15-1-11-15,-19-7-2 0,-17 6 18 16,-16 3 10 0,-10 9 5-16,-3 8 7 15,0 8 34-15,0 8-15 16,0 0-18-16,0 14-6 0,0 39-7 15,0 34 7-15,0 20 12 16,0-3-12 0,0-4-6-1,0-18 1-15,0-20 1 0,0-12-3 16,0-17-1-16,0-13-1 0,0-13-4 16,0-7 0-16,0 0 6 15,-6 0 0-15,-12-3 2 16,-6-21-1-16,5 1-1 15,6 0 1-15,5 2 0 0,8 5-1 16,0-1 0 0,0-3-5-16,43 4 2 15,9-1-4-15,5 6 2 0,1 11 0 16,-5 0-7-16,-10 0-7 16,-9 28 2-1,-13 8-17-15,-5 5 0 0,-11 3-19 16,-5-2-23-16,0-9-30 15,0-6-30-15,0-20-148 16</inkml:trace>
  <inkml:trace contextRef="#ctx0" brushRef="#br0" timeOffset="102165.73">28521 2411 561 0,'0'0'121'0,"0"0"-81"0,0 0-38 0,0 0 14 0,0 0 41 0,0 0-30 0,22 205-18 0,17-152-8 0,8-13 4 0,5-10-2 0,0-10-3 16,6-17 0-16,-5-3-4 16,-7 0-1-16,-12-40 5 15,-13-17 2-15,-12-13-1 16,-9-6-1-16,0-1 3 0,-37 6 3 15,-15 18 1 1,-13 16-4-16,-5 20-3 16,2 17 0-16,14 0-5 15,10 28-17-15,25 11-30 0,19 4-59 16,0 8-72-16,35-13-7 16</inkml:trace>
  <inkml:trace contextRef="#ctx0" brushRef="#br0" timeOffset="102494.66">29123 2512 556 0,'0'0'132'15,"0"0"-123"-15,0 0 41 16,0 0 9-16,0 0-38 16,0 0-17-16,0 56-2 0,0-32-1 15,0-4 0-15,0-10 3 16,0-7-3-16,0-3 3 15,0 0-3-15,0 0 1 16,0-33-1-16,24-24-1 16,13-7-10-16,6 8 7 15,-6 26 2-15,-7 16 0 16,-2 14-1-16,-4 0-1 16,7 38-1-16,-4 16 4 15,0 5-2-15,-11 8 1 16,-13 9-2-16,-3 4 2 15,0 5-20 1,-3-1-79-16,-8-15-118 0,-2-12-111 0</inkml:trace>
  <inkml:trace contextRef="#ctx0" brushRef="#br0" timeOffset="109029.02">24361 2840 547 0,'0'0'21'0,"0"0"86"0,0 0-33 0,0 0-39 0,0 0-15 0,0 0 31 0,202-24 7 16,-67 50-33-16,0 2-17 15,-9-9-6-15,-7 1-2 16,-14-6-19-16,-7 0-35 16,-9-12-32-16,-10-2-97 15,-18 0-22-15,-26-25-41 16</inkml:trace>
  <inkml:trace contextRef="#ctx0" brushRef="#br0" timeOffset="109252.4">25483 2702 360 0,'0'0'160'0,"0"0"-53"16,0 0-27-16,0 0-6 15,0 0-20-15,0 0-39 16,-132-80-15-16,175 127 0 16,22 17 4-16,18 0-3 15,12 2 1-15,-10-2 2 16,-14-8-3-16,-22-5-1 16,-34-5-1-16,-15 5-4 15,-12-1-3-15,-52 7 8 16,-26-1-2-16,-8 0-5 15,-6 1-16 1,3-3-33-16,16-1-49 0,8-12-92 0,19-14-106 16</inkml:trace>
  <inkml:trace contextRef="#ctx0" brushRef="#br0" timeOffset="109481.74">24778 4039 690 0,'0'0'54'15,"0"0"-29"-15,0 0-25 16,0 0 3-16,0 0-3 16,0 0 57-16,188 120-25 15,-57-90-24-15,-2-7-8 0,-10-2-29 16,-12-11-50-16,-12-10-105 15,-15 0-97-15</inkml:trace>
  <inkml:trace contextRef="#ctx0" brushRef="#br0" timeOffset="109737.57">25606 3883 556 0,'0'0'94'16,"0"0"-2"-16,0 0-42 15,0 0-22-15,0 0-9 16,0 0-18-16,-34-14 2 15,96 81 5-15,18 13 1 16,5 0-9-16,-15-7 1 16,-12-2-1-16,-24-14 1 0,-21-4-1 15,-13-9 0-15,0-7-5 16,-34-4 4 0,-22-4 1-16,-10-1 1 15,-8-12-1-15,4-9-24 16,7-7-18-16,15 0-35 0,11-16-90 15,16-21-161-15</inkml:trace>
  <inkml:trace contextRef="#ctx0" brushRef="#br0" timeOffset="110264.67">26495 3916 493 0,'0'0'43'0,"0"0"-38"16,0 0 23-16,0 0 37 15,0 0-18-15,0 0-35 16,82-31-11-16,-17 31 0 15,5 0 0-15,-2 0 2 0,-4 0-2 16,-8 0 1 0,-13 0-2-16,-12 0-1 0,-17 0 1 15,-7 0 2-15,-7 0 1 16,0 0 14-16,0 0 7 16,0 0-3-1,0 4-9-15,0 12-9 0,-25 15 0 16,-2 13-1-16,0 5 2 15,8 9-2-15,6-2 2 16,5-3-2-16,3 0 1 31,3 2-3-31,-1-6 1 0,3-8-1 0,-3-4 2 16,0-11 1-16,-7-6-3 16,2-4 0-16,-2-6-3 15,-12 1 2-15,-8-4 1 0,-12-7-4 16,-14 0 4-1,1 0-12-15,2-3-10 0,8-22 5 16,11-4-19-16,9-2-39 16,17-2-30-16,8 2-51 15,3 1-84-15</inkml:trace>
  <inkml:trace contextRef="#ctx0" brushRef="#br0" timeOffset="110644.76">27510 4016 587 0,'0'0'116'0,"0"0"-103"0,0 0 38 0,0 0 2 0,0 0-25 0,0 0-15 0,-193-34-13 0,156 76 7 0,10 6-7 0,11 6-2 16,13 0 1-16,3 2 0 16,9 1 0-16,30-4 1 15,17-5-4-15,5-6-7 16,0-1 0-16,-5-4 3 16,-16-4 0-16,-19-13 1 0,-14-3 5 15,-7-7-10 1,-10 1-8-16,-45 4 9 0,-28 2 11 15,-24-4 0-15,-12-3-4 16,-8-6-9-16,11-4 5 16,15 0-27-1,18 0-78-15,19 0-74 16,17-14-96-16</inkml:trace>
  <inkml:trace contextRef="#ctx0" brushRef="#br0" timeOffset="110977.67">25008 5670 629 0,'0'0'72'0,"0"0"-72"16,0 0 2-16,0 0-2 0,160 41 21 0,-44-41-12 0,15 0-9 0,7 0-27 0,-9-7-107 0,-22-27-75 0</inkml:trace>
  <inkml:trace contextRef="#ctx0" brushRef="#br0" timeOffset="111229.31">25704 5393 527 0,'0'0'108'15,"0"0"-86"-15,0 0-2 16,0 0 7-16,0 0-16 15,0 0-5-15,-64 120 5 0,115-47-6 16,4-2-1-16,1-5-3 16,-13-1-2-16,-15-16 2 15,-17-9-1-15,-11-7 0 16,0-2 0 0,-37-5 0-16,-24-1 4 0,-8-5-1 15,-2-8 0-15,9-9-3 16,17-3-5-16,14 0-16 15,12-35-34-15,19-19-120 16,0-10-60-16</inkml:trace>
  <inkml:trace contextRef="#ctx0" brushRef="#br0" timeOffset="111630.17">26394 5304 642 0,'0'0'76'0,"0"0"-65"15,0 0-9-15,0 0 4 16,0 0 9-16,0 0-7 16,85 25 8-16,5-7-9 15,2-13-7-15,-4-5 0 16,-8 0-10-16,-19 0-13 15,-17 0-4-15,-23-10 1 16,-12-6 19-16,-9 3 7 0,0-1 2 16,-16 4 8-16,-14 6 9 15,-9 4 1 1,-1 0-11-16,-7 37 1 0,7 20-7 16,0 18 1-16,10 11-3 15,2 4 0-15,14 0-1 16,4-9 0-1,10-15 0-15,0-16-17 0,28-13-23 16,15-20-61-16,5-17-27 16,5 0-27-16,-2-20-156 15</inkml:trace>
  <inkml:trace contextRef="#ctx0" brushRef="#br0" timeOffset="112037.74">27044 5594 383 0,'0'0'138'0,"0"0"-74"0,0 0-7 15,0 0-24-15,0 0-18 16,0 0-1-16,-35 25-2 16,27-4-11-16,5-4 3 15,0-4-1-15,-1-6 4 16,4-4-1-16,0-3 1 16,0 0 2-16,0 0 7 15,0 0-2-15,0 0-3 16,0 0-1-16,0 0-2 15,0 0-2-15,-3 0-5 16,3 0 0-16,-3 0-1 0,3 0 4 16,0 0-4-1,-5 0 0-15,2 3 1 0,-4 0 10 16,-2 4 5-16,-1-7-2 16,7 4 0-16,-2-4-3 15,2 0-6-15,0 4-4 16,3-4 1-16,0 3-2 15,-3 0-1-15,-1 1-11 16,1 1-6-16,-3 6-17 16,3-1-14-16,3-1-36 15,0 2-67-15,0-11-17 16,6 0-24-16</inkml:trace>
  <inkml:trace contextRef="#ctx0" brushRef="#br0" timeOffset="112200.92">27044 5594 270 0</inkml:trace>
  <inkml:trace contextRef="#ctx0" brushRef="#br0" timeOffset="112837.34">27044 5594 270 0,'42'-43'131'0,"-42"28"-41"0,0 8-11 0,0 4 6 0,0 0-26 0,0 3-25 0,0 0-22 0,-3 0-12 0,-8 10 0 0,-5 20 2 0,-5 7 13 0,5 3-14 0,6 0 4 0,5 0-3 16,2 5-2 0,3-6 2-16,0-2-2 15,0-8 1-15,0-1 2 0,6-9-2 16,9-2-1-16,4-3 0 16,-6-8 1-16,-5 0-1 15,2-6 1-15,-7 4 1 16,-3-4-1-16,3 0-1 15,-3 0 0-15,0 0 1 16,0 0-2-16,0 0 1 16,0 3-2-16,5 1 2 15,5-1 1-15,-1 5 0 16,1-6-1-16,-2 2 0 16,-2 0 0-16,1-4 0 15,-1 0 0-15,0 0-1 0,1 2 0 16,1-2 1-1,2 0 0-15,-1 0 1 0,3 0-1 16,-3 0 0 0,4-12 0-16,-2-3 4 0,-1-1-4 15,-1-1 0-15,1-7 0 16,-2 1-4-16,2-2 4 16,-1-3 0-1,-4-5 0-15,2 3 0 0,-1 3 0 16,-6 10 0-16,0 10 5 0,0 3 18 15,0 4 0 1,0 0-8-16,0 0-7 0,0 0-8 16,0 0-7-16,0 28 7 15,3 18 0 1,4 7 0-16,-1 4 0 0,2 2 6 16,5-6-3-16,3-1 0 15,-5-5 3-15,-1-6-4 16,-7-8-1-16,-3-4 3 15,0 1-4-15,-3 0-2 16,-37 0 2 0,-21-2 7-16,-13-12-7 0,-5-2 0 15,-4-10 3-15,6-4 1 16,13 0-4-16,6-14-10 16,11-20-11-16,14-2-18 0,15-5-20 15,14-4-69 1,4-3-87-16,22-6-182 15</inkml:trace>
  <inkml:trace contextRef="#ctx0" brushRef="#br0" timeOffset="113280.33">27460 5737 413 0,'0'0'140'0,"0"0"-127"15,0 0-6-15,0 0 73 0,0 207-37 0,13-149-15 0,0-9-15 0,-5-6-10 0,1-13 1 0,-2-12-3 0,-7-8 0 0,0-10 1 16,0 0 0-16,0 0 21 16,0 0 17-16,0-35-13 15,-3-8-25-15,-7-7 0 16,2 0-1-16,5 4-1 15,-1-2 1-15,4 9-2 16,0 2 1 0,0 10 0-16,0 7 0 0,0 9-1 15,0 6 0-15,4 1-5 16,13 4 0-16,11 0-3 16,9 0 7-16,3 0-2 15,3 0-4-15,-3 17 0 16,-6-6 1-16,-13 1 2 0,-9 5 0 15,-12 6-6-15,0 7 3 16,-25 10 1 0,-23 1-1-16,-2-5-19 0,-1-8-26 15,11-16-58-15,12-12-52 16,9 0-94-16</inkml:trace>
  <inkml:trace contextRef="#ctx0" brushRef="#br0" timeOffset="113626.76">27780 5760 506 0,'0'0'100'0,"0"0"-99"16,0 0 5-16,0 0 50 16,0 0-26-16,0 0-23 15,171 23-6-15,-137-23 1 16,-13 0 3-16,1-10-3 15,-7-17 0-15,-12 1 2 16,-3-1 1-16,0 4 12 16,0 6 25-16,-18 12-6 15,-16 5-19-15,-15 0-13 16,-12 32-3-16,3 29 0 16,2 8 0-16,11 6-1 15,16-12 0-15,18-3 0 16,11-11 0-16,0-7-9 15,30-17-20-15,22-11-23 16,15-10-32-16,20-4-95 0,14 0-66 16</inkml:trace>
  <inkml:trace contextRef="#ctx0" brushRef="#br0" timeOffset="114011.43">29028 5553 563 0,'0'0'55'0,"0"0"-30"0,-160-43-13 16,113 43 40-16,8 3-7 16,3 31-28-16,5 3-11 15,6 5-6-15,10 2 0 16,9-3 0-16,6 2 1 15,0 1-1-15,0-1-5 16,27 1-4-16,7-1 8 16,6 0-5-16,3 0-2 15,-6-2-20-15,-13-2 9 0,-11-5-7 16,-13-1 3-16,0-6 8 16,-29-1 11-1,-19-5-1-15,-10-7 2 0,-4-8-24 16,1-6 7-1,3 0 13-15,5-4 7 16,14-29-11-16,7-4-65 0,21-6-18 16,11-7-139-1</inkml:trace>
  <inkml:trace contextRef="#ctx0" brushRef="#br0" timeOffset="114650.04">29276 5648 491 0,'0'0'141'0,"0"0"-76"16,0 0-2-16,0 0-5 0,0 0-11 15,0 0-32-15,-49-8-15 16,-7 51 0-16,-8 15 0 16,12 2 1-16,9 1 2 15,9-2-3-15,15-3-1 16,11-6 1-16,8-3-1 15,0-12-4-15,37-9-9 16,15-16 4-16,5-7-13 16,6-3-9-16,-9 0-4 15,-4-24-5-15,-13-9 27 16,-8-7 0-16,-3 3 14 16,-9 0 2-16,-7 11 27 0,-7 9 5 15,0 7 1 1,-3 3-4-16,0 7-8 0,0 0-13 15,0 0-10-15,0 0-1 16,3 0-4-16,4 31 2 16,8 9 0-1,7 3 6-15,2-3-3 0,3 0 0 16,-6-6-4-16,-2-4-7 16,-9-3-5-16,-7-4-7 15,-3 1-11-15,0-4 27 16,-13-4-35-16,-20-6 6 15,-11-6 16-15,-2-4-13 16,1 0 6-16,8-6 20 16,9-22 6-16,19-5 1 0,9-1 0 15,0 1 0 1,27-4 2-16,23 0 1 16,8 3-1-16,12 4-2 0,4 7 6 15,-3 11 2-15,-13 8-7 16,-18 4 0-16,-13 0-2 15,-14 4 1-15,-10 18-2 16,-3 9-1-16,0 2-5 16,-6 0-15-16,-20-6-82 15,-1-11-40-15,6-12-133 16</inkml:trace>
  <inkml:trace contextRef="#ctx0" brushRef="#br0" timeOffset="114961.36">29788 5804 482 0,'0'0'155'0,"0"0"-104"0,0 0-37 0,0 0 0 0,0 0-5 0,0 0-7 0,22-3-2 0,-14 19 0 15,2-6 2-15,-1-6 2 16,-4-4-1-16,-2 0 1 15,2 0 4-15,-3-7-4 16,-2-13 4-16,0 4-7 0,0-1-1 16,-7 3-12-16,-20 11 4 15,-10 3-24 1,0 0-18-16,0 0 0 0,8 19-61 16,7 9-6-16,16-2-42 15,6-2-60-15</inkml:trace>
  <inkml:trace contextRef="#ctx0" brushRef="#br0" timeOffset="115344.25">29788 5804 257 0,'73'120'102'0,"-57"-106"-47"0,-1 8 47 0,-3 15-32 16,-5 11-14-16,-4 8-16 16,-3 4-25-16,0 0-3 15,0-7-4-15,0-5-6 0,0-11 0 16,0-14 1-16,-3-9-3 15,-4-11 2-15,4-3-1 16,3 0 3-16,0 0 7 16,0-28-8-16,0-21-3 15,0-4-19-15,0-2 1 16,15 6 3-16,12 5 4 16,2 4 7-16,5 7 4 15,-4 6 0-15,1 8 0 16,-4 9 0-16,0 6 0 15,2 4 0-15,-2 0-1 16,1 4-2-16,-7 16-1 16,-9-1-20-16,-12 7 5 0,0 2-22 15,-51 4 6-15,-20 3 32 16,-3-6 0-16,1-8-2 16,15-15 5-1,15-6-42-15,9 0-82 0,13-33-155 16</inkml:trace>
  <inkml:trace contextRef="#ctx0" brushRef="#br0" timeOffset="115778.98">30428 5813 421 0,'0'0'203'0,"0"0"-142"0,0 0-49 0,0 0 10 0,0 0 31 0,0 0-7 0,-64 248-36 0,62-167-5 0,2-5-5 0,0-12 0 0,0-8-15 16,0-9-49-16,5-17-69 15,1-16-78-15,-6-14-80 0</inkml:trace>
  <inkml:trace contextRef="#ctx0" brushRef="#br0" timeOffset="115912.51">30333 6185 442 0,'0'0'76'16,"0"0"-54"-16,0 0 0 16,0 0-14-16,218-86-8 15,-136 65 0-15,2-9-101 16,-17-10-148-16</inkml:trace>
  <inkml:trace contextRef="#ctx0" brushRef="#br0" timeOffset="116910.29">30495 1954 167 0,'0'0'203'0,"0"0"-176"16,0 0 42-16,-24-190 14 0,24 162-46 0,0 12-21 0,34 7 20 0,22 9-32 0,16 0-3 0,21 25-1 0,8 39 2 16,-3 30-2-16,-3 26 1 0,-15 20 2 15,-22 18-2 1,-21 8 0-16,-24 12 1 16,-13 6 2-16,-7 0-3 15,-39 3 6-15,-15-10 7 16,-7-1 4-16,1-12 0 0,6-14 0 15,18-26 4-15,18-24-4 16,19-22 2-16,6-25 3 16,15-15-17-16,44-23-2 15,18-15 1-15,14-3-5 16,14-47-11-16,2-17-13 16,-7-3 7-16,-10 7 7 15,-23 12 10-15,-27 25 4 16,-22 12 34-16,-11 14 1 15,-7 30-33-15,0 77-5 0,0 60 52 16,-7 64-7 0,-17 30-31-16,-7 9-4 15,19 4-10-15,12-16 3 0,27-18-2 16,42-8 3-16,7-30 9 16,-9-20-14-1,-14-25-2-15,-23-30-20 0,-24-28-15 16,-6-25 2-16,-40-21-4 15,-54-22 23-15,-48-20 4 16,-42-11-7-16,-42 0-32 16,-31-31-10-16,-11 1 9 15,11-4-10-15,21 4-11 16,27 5-33-16,34-3-102 16</inkml:trace>
  <inkml:trace contextRef="#ctx0" brushRef="#br0" timeOffset="117980.43">24671 1669 460 0,'0'0'59'0,"0"0"-12"0,-222-6-24 0,131 99 6 0,-7 61 23 0,3 56 7 0,18 41-21 0,25 36 6 0,22 2-26 0,17-8-10 15,13-18-1-15,0-29-4 0,0-40 0 16,0-30-3-16,0-30 0 15,-24-31 1 1,-16-20 3-16,-6-16 4 0,-12-27-5 16,-7-17 3-16,-5-23 2 15,-7-5-4-15,9-53-4 16,17-12-2-16,22-3-7 16,26 12-4-16,3 18-8 15,37 27 9-15,32 16 4 16,19 39 3-16,13 68 1 15,7 58 4-15,-4 51-5 16,-12 39 5-16,-25 25 1 16,-24 4 10-16,-28-6 0 15,-15-15 17-15,0-19-6 0,-31-16 5 16,1-24-1 0,2-14 6-16,13-26-18 0,8-24-10 15,7-23-3-15,5-33-1 16,43-28-16-16,23-39-21 15,23-17-29-15,23-62-57 16,12-46-202-16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52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20 4834,'0'0'5331,"-6"39"-4771,-14 124-384,14-90-100,6-65-65,1 0 0,2 14 0,-2-17-11,14 50 30,-14-49-28,-1-273-1424,0 261 1382,0 0 0,1 0 0,0 0 0,2-11-1,-2 15 35,-1 1 0,1-1 0,-1 0 0,1 1 1,0-1-1,0 1 0,0-1 0,0 1 0,0 0 0,0-1 0,0 1 0,0 0 0,1 0 0,-1 0 0,0 0 0,1 0 0,-1 0 0,1 0 0,2-1 0,9-1-92,-1 0-1,1 1 0,0 1 1,-1 0-1,22 1 0,-22 0 110,-6 0-11,0 0 0,-1 0 0,1 1 0,0-1 0,-1 1 0,1 1 1,-1-1-1,1 1 0,-1 0 0,0 0 0,1 1 0,-1-1 0,0 1 0,-1 0 1,1 1-1,-1-1 0,1 1 0,-1 0 0,0 0 0,7 8 0,-4-1 126,0 0-1,0 1 0,-1 0 1,0 0-1,-1 0 1,-1 0-1,0 1 0,4 20 1,-3-12 399,-5-20-351,0 0 121,4-5-179,0-4-63,-1-1 0,5-15 0,-4 13-40,-1 1 0,6-11-1,-1 6-133,1 0-1,0 1 0,1 0 1,0 1-1,1 0 1,20-19-1,-24 26 62,0 1 0,0 0 0,0 0 0,0 0 0,1 1 0,0 0 0,0 0 1,0 1-1,0 0 0,1 1 0,-1-1 0,1 2 0,-1-1 0,14 0 0,-13 2 39,15 0-46,-23 0 64,0 0 1,0 1-1,0-1 0,0 0 1,0 1-1,0-1 0,0 0 1,0 1-1,0-1 0,0 1 1,0-1-1,-1 1 0,1 0 1,0-1-1,0 1 0,-1 0 1,1 0-1,0-1 0,-1 1 1,2 1-1,0 5-1,1 1 0,-1-1-1,0 0 1,0 1 0,0 11 0,2 43 171,-4-57-141,0 72 262,-1-47-162,2 0 1,7 57-1,-7-81-138,0-1 1,1 1-1,0 0 1,0-1-1,1 1 1,5 9-1,-7-13-160,1 0 1,-1 0-1,1 0 0,0 0 0,0 0 0,0 0 0,0-1 0,0 1 0,0-1 0,0 1 0,1-1 1,-1 0-1,0 0 0,1 0 0,-1 0 0,1 0 0,3 0 0,20 0-3197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53.2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350 12 7507,'0'0'5040,"-30"0"-4714,3 0-288,-1 1 0,-45 7 0,68-7-35,0 1-1,0 0 0,0 0 1,1 0-1,-1 0 0,0 0 1,1 1-1,0 0 0,-1 0 1,1 0-1,0 1 0,1-1 1,-1 1-1,1 0 0,-4 6 1,-9 11 3,0 1 1,2 1 0,1 0-1,1 1 1,-10 30-1,16-38-15,1 0-1,0 0 1,2 1-1,0 0 0,1 0 1,0 0-1,1 0 1,2 0-1,1 22 1,-1-38-4,-1 1 0,0-1 0,0 1 0,1-1 0,-1 1 0,1 0 0,-1-1 0,1 0 0,0 1 0,0-1 0,0 1 0,-1-1 0,1 0 0,0 0 0,1 1 0,-1-1 0,0 0 0,0 0 0,0 0 0,1 0 0,-1 0 0,0-1 0,1 1 0,2 1 0,1-1-29,1 0 0,-1 0 0,1 0 0,-1-1 0,11 0 0,-8 0 18,-1 0 4,0-1 1,1 0-1,-1-1 0,0 0 0,0 0 0,0 0 0,0-1 0,-1 1 0,1-2 1,-1 1-1,0-1 0,1 0 0,-2 0 0,11-10 0,5-6-151,-1-2 0,24-33 0,-44 55 169,37-51-245,-2-1 1,54-107 0,-85 150 337,0 0 0,-1-1 1,4-14-1,-6 21 493,-5 21 102,-35 73-577,-7 18-87,37-83-231,2 1 1,1 0-1,1 0 1,1 1-1,-1 43 1,5-64-338,0 0 0,1 0 1,1 13-1,-1-18 295,0-1-1,-1 1 1,1 0-1,0-1 1,0 1-1,0-1 1,0 0 0,0 1-1,0-1 1,1 0-1,2 3 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53.6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13 247 6051,'0'0'6726,"0"7"-6660,0 135 182,-3-134-254,1-7 26,0-7 92,-1-18-97,1-1 0,2 0 1,3-35-1,-3 53-24,1 0 1,0 0-1,1 0 0,0 0 0,0 0 0,0 1 1,1-1-1,0 1 0,0-1 0,5-7 1,-1 5-14,0 1 0,0-1 0,1 1 0,0 0 1,17-12-1,2 2-14,0 2 0,0 2 0,53-21 0,-58 27 34,1 0-1,47-8 0,-55 13 11,1 2 0,-1 0 0,0 0 0,1 2 0,26 3 0,-39-3-8,0-1 1,0 1-1,0 0 0,0 0 0,0 1 0,0-1 1,0 1-1,-1-1 0,1 1 0,0 0 1,-1 0-1,0 0 0,5 4 0,-2 1 0,0 0 0,-1 0 0,8 14 0,0 6-6,0 1 1,-2 1-1,-1 0 1,-1 0-1,-2 1 0,-1 0 1,-1 0-1,-1 0 1,-2 34-1,-1 90-3761,0-131 691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56.0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4 226 3858,'0'0'5445,"0"-12"-4421,0-38-170,0 37-286,0 14-277,0 339 832,0-339-1072,0-7 21,-4-48-295,7-96 1,-2 137 138,1 0 0,1 0 0,0 0 0,0 1 1,10-22-1,-9 25 49,0 1 1,1 0-1,0 0 1,0 0-1,1 1 1,0 0-1,0 0 0,15-12 1,-20 18 28,0 1 0,0-1 0,-1 0 0,1 1 0,0-1 0,0 1 0,0-1 0,0 1 0,0-1 0,0 1 0,0 0 0,1-1 1,-1 1-1,0 0 0,0 0 0,0 0 0,0 0 0,0 0 0,0 0 0,0 0 0,1 0 0,-1 0 0,0 0 0,0 1 0,0-1 0,0 1 0,0-1 0,0 0 0,0 1 0,0 0 0,0-1 1,0 1-1,0 0 0,-1-1 0,1 1 0,0 0 0,0 0 0,-1 0 0,1-1 0,0 1 0,0 1 0,3 5-5,0 0-1,0 1 1,-1-1-1,4 13 1,-4-11 11,40 144 52,-13-38 101,-24-96-123,-5-19-28,-1 0-1,0 0 1,0-1-1,0 1 1,0 0-1,0 0 1,0 0-1,0 0 1,0 0-1,0 0 1,0 0 0,0 0-1,0 0 1,0 0-1,0 0 1,0 0-1,1 0 1,-1 0-1,0 0 1,0 0-1,0 0 1,0 0-1,0 0 1,0 0-1,0 0 1,0 0 0,0 0-1,0 0 1,0 0-1,1 0 1,-1 0-1,0 0 1,0 0-1,0 0 1,0 0-1,0 0 1,0 0-1,0 0 1,0 0-1,0 0 1,0 0 0,0 0-1,0 0 1,0 0-1,1 0 1,-1 1-1,0-1 1,0 0-1,0 0 1,0 0-1,0 0 1,0 0-1,0 0 1,0 0-1,0 0 1,0 0-1,0 0 1,0 0 0,0 1-1,0-1 1,0 0-1,0 0 1,0 0-1,0 0 1,0 0-1,0 0 1,0-29 179,0 9-228,0-6 6,2 0 0,1 0 0,1 0-1,1 1 1,1-1 0,11-26 0,-11 36-38,0 0 0,2 0 0,0 1 0,1 0 0,0 1 0,1 0-1,0 1 1,2 0 0,-1 0 0,22-17 0,-29 27 32,0 1-1,0-1 0,0 1 0,0 0 0,1 0 1,-1 0-1,1 0 0,-1 1 0,9-2 1,0 2-87,0 0 1,15 1 0,-13 0 34,-9 0 47,0 0-1,0 0 1,0 1-1,-1 0 1,1 0-1,0 0 1,0 1 0,7 3-1,-9-3 35,-1 0 0,1 0-1,-1 1 1,0-1 0,1 1-1,-1 0 1,-1 0 0,1 0-1,0 0 1,-1 1 0,1-1 0,2 7-1,-1-2-17,0 1 0,-1 0 0,0-1 0,0 2-1,-1-1 1,2 17 0,-1 57-122,-3-63 158,-1-7 85,-1 0-1,0 0 0,-1 0 1,0 0-1,-1 0 0,0-1 1,-10 20-1,7-16 103,4-10-96,1 1 0,0 0 0,0 0 0,1 0 0,0 0 0,0 0 0,1 13 0,0-20-88,0 0-1,0 0 1,0 0-1,0 0 1,0 0-1,0 0 0,0 1 1,0-1-1,0 0 1,0 0-1,0 0 0,0 0 1,1 0-1,-1 0 1,0 0-1,0 1 0,0-1 1,0 0-1,0 0 1,0 0-1,0 0 0,0 0 1,0 0-1,1 0 1,-1 0-1,0 0 0,0 0 1,0 0-1,0 1 1,0-1-1,0 0 1,0 0-1,1 0 0,-1 0 1,0 0-1,0 0 1,0 0-1,0 0 0,0 0 1,1 0-1,11 3 107,1-1-1,0 0 1,0-1-1,1-1 1,24-1-1,-3 0 36,-28 1-126,1-1-1,-1 0 1,0 0-1,0 0 1,0-1-1,0 0 1,-1 0-1,8-4 1,5-4 1,25-17-1,-37 22-10,14-9 1,-1-2 0,-1 0-1,-1-1 1,0-1 0,-1 0 0,24-36-1,-35 46 0,-1 0 0,-1-1-1,1 0 1,-1 1-1,-1-1 1,0 0 0,0-1-1,-1 1 1,0-1 0,-1 1-1,0-1 1,0 1-1,-1-18 1,-1 25 1,1 1-1,0 0 1,0-1-1,-1 1 1,1 0-1,0-1 1,-1 1-1,1 0 1,-1 0 0,0 0-1,1 0 1,-1-1-1,0 1 1,0 0-1,0 0 1,0 0-1,0 0 1,0 1 0,0-1-1,0 0 1,0 0-1,0 1 1,0-1-1,-1 0 1,1 1-1,0-1 1,0 1 0,-3-1-1,-3 0 54,-1 0 0,1 0-1,0 0 1,-10 2 0,7-1 11,7 0-57,-7-1 45,-1 1 0,1 1 0,-1 0 0,0 0 0,1 1 0,-1 0 0,1 1 0,-11 4 0,9-1-7,1 1-1,0 0 0,0 0 0,0 1 1,1 1-1,-11 11 0,8-6 25,1 1-1,1-1 1,-18 30-1,24-33-71,-1-1 1,2 1-1,0 1 0,0-1 0,1 1 0,0-1 0,1 1 1,0 0-1,1 0 0,1 0 0,0 0 0,1 13 0,0-21-24,-1 0 0,0 0-1,1-1 1,0 1 0,0 0-1,0 0 1,0-1 0,1 1 0,0 0-1,-1-1 1,1 0 0,0 1-1,1-1 1,-1 0 0,1 0-1,-1 0 1,1 0 0,5 4 0,0-2-65,0-1 0,0 0 0,0 0 0,0-1 0,1 0 0,-1 0 0,14 2 0,12 1-1036,1-2 0,0-1 0,0-2 1,65-5-1,-13-9-2777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56.3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333 1 6627,'0'0'7086,"-23"-1"-7027,-24 2-50,40-1-8,1 0 0,0 1-1,0 0 1,0 0-1,-11 4 1,16-4-1,0-1 1,-1 1-1,1 0 0,0 0 0,0 0 1,-1 0-1,1 0 0,0 0 0,0 0 1,0 0-1,0 0 0,0 0 0,0 1 1,1-1-1,-1 0 0,0 1 1,1-1-1,-1 1 0,0 1 0,0 2 1,0 0 0,1 1 1,-1-1-1,2 8 0,-1 1-10,1-1 0,1 1 0,0-1 1,1 0-1,0 0 0,1 0 1,1 0-1,0-1 0,0 0 0,9 14 1,50 71-294,-3-4-434,-57-85 567,0 0 0,0 0 0,0 0-1,-1 1 1,0-1 0,-1 1 0,3 15 0,-5-21 124,0-1-1,0 0 0,0 1 1,0-1-1,0 0 1,0 1-1,-1-1 0,1 0 1,-1 0-1,1 1 1,-1-1-1,0 0 0,0 0 1,0 0-1,0 0 1,0 0-1,-1 0 0,1 0 1,-1 0-1,1-1 1,-1 1-1,0 0 1,1-1-1,-1 0 0,0 1 1,0-1-1,0 0 1,0 0-1,0 0 0,0 0 1,-1 0-1,-2 0 1,-7 3 46,-1-2 1,1 1 0,-1-2 0,-22 1 0,20-2-38,-124 2 184,88-2-133,47 0-15,-1 0 0,1 0 1,0-1-1,-1 1 0,1-1 1,-5-1-1,8 1-5,-1 1 0,1-1 1,0 0-1,0 1 0,0-1 0,0 0 0,-1 0 0,1 0 1,0 0-1,1 0 0,-1 0 0,0 0 0,0 0 0,0-1 0,1 1 1,-1 0-1,0-1 0,1 1 0,-1 0 0,1-1 0,-1-1 1,0-4-265,-1 0 1,2 0-1,-1 0 1,1 0-1,0 0 1,0 0-1,1 0 1,0 0-1,0 1 1,4-13-1,0 9-659,0 1-1,1 0 1,13-15-1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56.6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397 3 7203,'0'0'6534,"-34"-1"-6249,0 0-243,-1 1 0,-43 6 0,73-6-38,1 1 0,-1 1 1,0-1-1,1 1 0,-1-1 0,1 1 0,-1 1 1,1-1-1,0 1 0,0-1 0,0 1 1,0 0-1,0 1 0,1-1 0,0 1 1,-6 6-1,1-1 0,1 1 0,0 1 1,0-1-1,1 1 0,0 0 1,1 0-1,0 1 0,1-1 1,0 1-1,1 0 0,0 0 1,-1 17-1,3-15-5,0 1 1,2 21-1,0-32-9,0 0-1,-1 1 1,2-1 0,-1 0-1,0 0 1,1 0 0,-1 0-1,1-1 1,0 1 0,1 0-1,-1-1 1,0 1-1,4 2 1,6 5-83,1-1 0,0 0-1,0-1 1,26 12 0,-23-12-120,-1 0 0,1 1 0,19 16 0,-32-22 143,0 0-1,1-1 0,-2 1 1,1 0-1,0 0 0,-1 1 1,0-1-1,0 0 1,0 1-1,-1-1 0,1 1 1,0 7-1,0-4 17,-1 0 1,-1 0-1,0 0 0,0 0 1,0 0-1,-3 13 0,2-17 47,0-1 0,-1 1-1,1-1 1,-1 0 0,0 1-1,0-1 1,0 0 0,0 0-1,-1-1 1,1 1 0,-1 0 0,0-1-1,1 1 1,-1-1 0,0 0-1,-1 0 1,1 0 0,0-1-1,0 1 1,-1-1 0,-3 2-1,-6 1-28,-1 0 0,0 0 0,1-1 0,-18 1 0,-100 2-5073,107-6 1923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57.1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429 155 7059,'0'0'5643,"5"-25"-5147,13-78-109,-16 80-261,-2 23-124,0 0 1,0 0-1,0 0 0,0-1 0,0 1 0,0 0 0,0 0 1,-1 0-1,1 0 0,0-1 0,0 1 0,0 0 0,0 0 1,0 0-1,0 0 0,0 0 0,-1 0 0,1-1 0,0 1 1,0 0-1,0 0 0,0 0 0,-1 0 0,1 0 0,0 0 1,0 0-1,0 0 0,0 0 0,-1 0 0,1 0 0,0 0 0,0 0 1,0 0-1,-1 0 0,1 0 0,0 0 0,0 0 0,-1 0 1,-12 0 41,3-1-32,0 1-1,-1 0 1,1 1 0,-1 0 0,1 1-1,0 0 1,0 0 0,0 1 0,0 1-1,-13 5 1,1 4 8,0 2 1,1 0-1,0 1 1,1 0-1,1 2 1,-16 20-1,15-15-14,2 0 1,1 1-1,0 1 1,2 0-1,-13 31 0,22-42-13,0 0 0,1 0 0,0 1 0,1 0-1,1 0 1,0 0 0,1 1 0,1-1 0,1 26-1,0-38-4,1-1-1,-1 1 1,1-1-1,-1 0 1,1 1-1,0-1 1,0 0-1,0 0 1,0 0-1,0 0 1,0 0-1,1 0 1,-1 0-1,1 0 1,-1 0-1,1 0 1,0-1-1,0 1 1,0-1-1,0 1 1,0-1-1,0 0 1,0 0-1,0 0 1,0 0-1,4 1 1,4 0-58,0 0 0,0-1 0,1 0-1,-1 0 1,10-2 0,-8 1-17,-2 0 27,7 1-120,0-1-1,0-1 1,1 0-1,-1-2 0,-1 0 1,25-7-1,-25 3-110,-1-1-1,0 0 0,-1-1 0,0 0 0,21-18 0,-14 7-102,0 0 1,27-35-1,-36 40 461,-1-1 0,0 0 0,-1 0 0,-1-1 0,-1 0 0,0-1 0,-1 1 0,-1-2 0,6-28 0,-11 30 1088,-1 14 16,-1 3-1142,0 0-1,1 0 1,-1 0-1,0 0 1,1 0-1,-1 0 0,0 0 1,1 0-1,-1 0 1,0 0-1,0 1 1,1-1-1,-1 0 0,1 1 1,-1-1-1,0 0 1,1 1-1,-1-1 0,1 1 1,-1-1-1,1 1 1,-2 0-1,-3 5-23,0 1 0,0-1-1,0 1 1,1 0 0,0 1-1,1-1 1,-1 1 0,2-1-1,-4 11 1,2-3-46,1 0-1,0 0 1,1 0-1,0 21 1,2-27-153,1-1 0,-1 0 0,1 0 0,0 0 0,1 0 0,4 12 0,-5-17 4,1 1-1,0 0 1,0-1 0,0 1-1,0-1 1,1 1 0,-1-1 0,1 0-1,0 0 1,0 0 0,0-1-1,0 1 1,1-1 0,4 3-1,1 0-709,1-1 1,17 5-1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58.0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274 365 1201,'0'0'10386,"-33"-12"-9717,8 4-565,1 0-1,-1 1 0,-38-5 1,60 12-95,0 0 0,1 0 0,-1 0 0,0 0 0,1 1 0,-1-1 0,1 1 0,-1 0 0,1-1 0,-1 1 0,1 0 0,-1 0 0,1 1 0,0-1 0,-1 0 0,1 1 0,0 0 0,0-1 0,0 1 0,0 0 0,1 0 0,-1 0 0,0 0 0,1 0 0,0 1 0,-1-1 0,1 0 0,-1 3 0,-5 9 5,2-1 0,-1 1 0,2 1 0,0-1-1,0 1 1,2-1 0,0 1 0,0 0 0,1 0 0,2 23-1,-1-34-37,0 0-1,1 1 0,-1-1 0,1 0 1,0 0-1,0 0 0,0 0 0,1 0 0,-1 0 1,1 0-1,0 0 0,0-1 0,0 1 1,1-1-1,2 4 0,0-3-54,-1 0 1,1-1-1,-1 1 0,1-1 1,0 0-1,0-1 0,0 1 1,1-1-1,-1 0 0,8 1 0,1 1-231,0-1-1,0-1 1,-1 0-1,22-1 1,-31-1 270,0 0 0,0-1 0,0 0 0,0 1 0,0-2 0,0 1 0,0 0 1,0-1-1,-1 0 0,1 0 0,0 0 0,-1 0 0,0 0 0,1-1 0,-1 0 0,0 1 1,0-1-1,-1 0 0,1-1 0,2-3 0,5-9 35,0 1 1,-2-2-1,10-22 1,-10 20-10,-3 8 76,1-1 177,-1 1 0,0-1 1,-1 0-1,0 0 1,-1 0-1,-1-1 0,3-21 927,-8 41-1118,-20 54-38,-13 42 54,26-57-184,3 0-1,1 0 1,2 1-1,3 48 0,1 64-3029,0-159 3114,0 1 0,-1 0 0,1-1 0,0 1 0,0-1 0,-1 1 0,1-1 0,0 1 0,-1-1 0,1 1 0,0-1 0,-1 1 1,1-1-1,-1 1 0,1-1 0,-1 1 0,1-1 0,-1 0 0,1 1 0,-1-1 0,1 0 0,-1 0 0,1 1 0,-1-1 0,0 0 0,1 0 0,-1 0 1,1 0-1,-1 0 0,0 0 0,1 0 0,-2 0 0,-26 0-194,19 0 173,0-1 59,1 0 1,-1 0-1,1-1 0,-1 0 1,1 0-1,0-1 0,-1 0 0,1 0 1,1-1-1,-1 0 0,0 0 1,1-1-1,0 0 0,0-1 1,-10-10-1,10 9 2,0 0 0,1-1 0,0 0 0,0 0 0,1 0 0,0-1 0,1 1 0,0-1 0,0 0 0,1-1 0,0 1 0,0-1 0,-2-18 0,4 16 6,1 1 0,0-1-1,1-14 1,0 22-8,0 0 0,0 0 1,0 0-1,0 0 0,1 0 0,-1 1 0,1-1 1,0 0-1,0 1 0,0-1 0,1 1 0,-1 0 1,4-4-1,5-2 1,0 0 1,0 1 0,0 0 0,25-13-1,56-19-2,-76 33 1,13-4 1,177-78 39,-152 63-32,87-57-1,-123 71 9,-2-1-1,1 0 0,-2-1 1,0-1-1,17-21 1,-27 29 114,0 0 1,0 0-1,-1 0 1,0-1-1,0 0 1,-1 0-1,0 0 1,0 0-1,-1-1 1,0 1-1,0-1 1,-1 1 0,0-1-1,0 0 1,-2-8-1,1 16-95,0 0 0,0 1 0,0-1 0,0 0 0,0 1 0,0-1 0,-1 0 0,1 1 0,0-1 0,-1 0 1,1 1-1,0-1 0,-1 0 0,1 1 0,-1-1 0,1 1 0,-1-1 0,1 1 0,-1-1 0,1 1 0,-1-1 0,1 1 0,-1-1 0,0 1 0,1 0 0,-1-1 0,0 1 0,0 0 0,-23-1 237,14 1-117,1-1-86,-1 1 0,1 0 1,0 1-1,0 0 0,0 0 1,0 1-1,0 0 0,1 1 1,-1 0-1,-16 8 0,15-4-27,0 0 1,1 1-1,0 0 0,0 1 0,1 0 0,0 1 1,0 0-1,1 0 0,1 0 0,0 1 0,-8 17 1,6-9-17,1 1 1,1 0 0,0 1-1,2-1 1,0 1-1,0 23 1,3-31-25,-1 57 8,2-62-11,0 1-1,1-1 0,1 1 1,-1-1-1,6 16 1,-4-18-26,0 0 0,1 1 0,0-1 0,0-1 0,0 1 0,1 0 0,-1-1 0,1 0 0,1 0 0,-1-1 0,1 1 0,-1-1 0,1 0 0,0-1 0,1 1 0,6 2 0,0-1-64,0-1 1,1 0-1,0-1 0,-1 0 1,1-1-1,0 0 1,19-1-1,-21-1-107,1 0-1,24-5 1,-32 4 145,1 0 0,-1-1 0,0 0 0,0 0 0,0-1 0,0 1 0,0-1 0,0 0 0,6-5 0,-1-3-23,1 0 0,-1 0 0,-1 0 0,0-2 0,-1 1 0,10-20 0,-1-2 18,18-53 0,26-134 221,-14 45 1941,-40 151-1170,-7 23-796,2-4 446,1 10-205,4 22-282,50 415-110,-52-399-631,-2 0 0,-5 79 0,2-118 501,-1 1 0,1-1-1,0 0 1,-1 0 0,0 0 0,0 1 0,0-1-1,0 0 1,-1 0 0,1 0 0,-1-1-1,1 1 1,-1 0 0,0 0 0,0-1 0,0 0-1,-1 1 1,1-1 0,-1 0 0,1 0 0,-1 0-1,0 0 1,1 0 0,-1-1 0,0 1 0,0-1-1,-5 2 1,-3 1-376,1-1-1,-1 1 0,-11 1 1,8-3-797,-27-1 1,41-1 1307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58.2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339 0 9668,'0'0'497,"-83"218"287,17-60 497,8 8-481,13 10-48,17 9-384,18-9-239,3-18-65,7-15-64,-7-34-112,0-7-417,0-27-591,-3-26-1489,0-38-1377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06.4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8788,'0'0'5282,"1"1"-4775,12 17-472,55 81-7,72 143 0,-128-220-43,-2 1 0,-1 1 1,0-1-1,-2 2 0,-1-1 0,-1 1 0,-1 0 0,2 41 1,-6-62 11,0 0 1,0-1 0,-1 1-1,1 0 1,-1-1-1,1 1 1,-1 0 0,0-1-1,-1 1 1,1-1-1,-1 1 1,-1 3 0,0-5-2,1 1-1,0-1 1,0 0 0,-1 0 0,0 0 0,1 0-1,-1 0 1,0 0 0,0-1 0,0 0 0,0 1-1,-6 1 1,-1 0 5,0-1-1,-1 0 1,0 0 0,1-1-1,-1-1 1,1 0-1,-1 0 1,-20-3 0,28 2-1,0 0 0,1 0 0,-1 0 0,0 0 0,1 0 0,-1-1 0,1 1 0,-1-1 0,1 1 0,0-1 0,0 0 0,0 0 0,-3-3 0,1-1-4,0 0 1,0 0 0,-6-13-1,5 7-7,0 0-1,1 0 1,1 0-1,0-1 1,-2-22-1,1-64-66,4 89 63,0-8-28,1 0 0,1 0 1,0 0-1,1 0 0,6-19 1,-5 26 4,0 0 0,1 1 0,0-1 0,0 1 0,2 0 0,-1 0 0,1 1 0,15-16 0,-7 10-108,1 1-1,1 0 1,0 1 0,0 1 0,2 1 0,-1 1-1,1 0 1,21-7 0,-16 9-559,0 0 1,1 2-1,0 1 0,0 1 1,0 1-1,34 0 1,-1 3-2599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27.0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1 361 5923,'0'0'4986,"60"-32"-4839,-60 32-147,89-47 68,106-39 0,-145 70 0,2 2 0,0 2 0,84-7 0,175-14 177,543-40 101,0 44-235,-617 29-255,-62 0-366,-65 1-488,-100 0 579,0 0 0,16 3 1,-21-2-165,-16 0 90,-161 2-194,114-4 686,-147 0 150,-1594-7 5174,1643 8-5040,64 4-129,72-2-129,18-1-21,5-1-4,40 2 6,102 1 34,78 2 0,65-5-53,54-1-139,871-11-1276,-818 1 612,-40 8-627,-58 2-585,-49 0-584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07.1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60 121 6627,'0'0'5048,"12"7"-4907,-1-2-126,-1 1 1,1-1-1,0-1 1,0 0-1,1 0 1,-1-1-1,1-1 0,17 2 1,-1-3 3,-6 1 12,0-1-1,0-2 1,30-4-1,-49 5-27,0-1 0,0 0 0,-1 0 0,1 0 0,0 0 0,0-1 0,-1 1 0,1-1 0,-1 1 0,0-1 0,1 0 0,-1 0 0,0 0 0,0 0 0,0-1 0,0 1 0,-1 0 0,1-1 0,-1 1 0,1-1 0,-1 0 0,0 1 0,1-5 0,0 0 3,0 0 1,-1 0-1,0 0 0,0-1 0,-1 1 1,0-1-1,0 1 0,-2-8 0,2 13-8,0 0 0,-1 0 0,1 1 1,-1-1-1,1 0 0,-1 1 0,0-1 0,0 0 0,0 1 0,0-1 0,0 1 0,0-1 0,0 1 0,0-1 0,0 1 0,-1 0 0,1 0 1,0 0-1,-1 0 0,1 0 0,-1 0 0,0 0 0,1 0 0,-1 0 0,0 1 0,-2-2 0,-5 1-7,1-1 0,-1 1-1,1 0 1,-14 1 0,16 0 11,-12 0 23,-29 4 0,40-3-21,0 1 1,0 0-1,0 0 1,0 0-1,1 1 1,-1 0-1,-8 5 1,4 0 5,-1 1 1,1 0 0,1 1 0,0 0 0,0 0 0,1 1 0,-12 20 0,10-14 12,2 0 1,0 0 0,1 1 0,1 0-1,-7 25 1,7-7 20,2 0 0,1 1 0,2 57 0,2-80-41,0 0-1,1 0 1,1 0 0,5 20-1,-5-26-7,1-1 0,0 0 0,0-1 0,0 1 0,1-1 0,0 1 0,0-1 0,1 0 0,9 10 0,-7-9-44,1-1 0,0 0 0,0 0 0,0 0 0,1-1 1,0 0-1,0-1 0,0 0 0,0-1 0,16 5 0,-3-4-237,0 0 1,0-2-1,37 0 0,-49-2 139,1 0 1,-1-1-1,1 0 1,-1-1-1,16-4 1,-19 3 37,1 0 0,-1-1 0,-1 1 0,1-1 0,0-1 0,-1 1 0,0-1 0,6-6 0,2-3-20,-2 0 0,0-1 0,-1 0 0,0-1 0,-1-1 0,-1 1 0,0-1 0,9-28 0,-3-1 176,-3 0 1,10-57-1,-16 47 806,-1 0-1,-4-61 1,-1 83 594,0 34-1433,0 0 0,0 0 0,0 0 0,0 0 0,0 0 1,0 0-1,0-1 0,0 1 0,0 0 0,0 0 0,0 0 0,-1 0 0,1 0 1,0 0-1,0 0 0,0 0 0,0 0 0,0-1 0,0 1 0,0 0 0,0 0 1,0 0-1,-1 0 0,1 0 0,0 0 0,0 0 0,0 0 0,0 0 0,0 0 1,0 0-1,-1 0 0,1 0 0,0 0 0,0 0 0,0 0 0,0 0 0,0 0 1,0 0-1,0 0 0,-1 0 0,1 0 0,0 0 0,0 0 0,0 0 0,0 0 1,0 1-1,0-1 0,0 0 0,-1 0 0,1 0 0,-6 4-27,4-1 16,0 0 0,0 0 0,1 0 0,-1 1 0,1-1 0,-3 7 0,-7 29 14,2 0 0,1 1 0,-3 66 0,6 129 24,5-182-38,0 47-275,1-113 301,1 0 1,0 0-1,1 1 1,0-1-1,7-15 0,0-4 6,3-14-41,55-163-128,-59 185 110,2 0 0,1 0 1,1 1-1,1 1 0,0 0 0,22-23 0,-30 38-42,1-1-1,1 1 1,-1 1-1,1-1 1,0 1 0,0 1-1,1 0 1,0 0-1,0 0 1,0 1-1,0 1 1,1-1 0,-1 1-1,1 1 1,0 0-1,0 1 1,0-1 0,10 1-1,-17 1 38,0 1-1,1-1 1,-1 0-1,0 1 1,0 0-1,1 0 1,-1 0-1,0 0 1,0 0 0,0 1-1,0-1 1,0 1-1,-1 0 1,4 2-1,-2 0 19,0-1 0,-1 1 0,1 0 0,-1 1 1,0-1-1,0 1 0,0-1 0,2 7 0,-1-1-2,0 1 1,0 1-1,-1-1 1,-1 0-1,0 1 1,0-1-1,-1 17 1,0-19-49,-2 0 0,1 0 0,-1-1 0,0 1 0,-5 16 0,4-20 33,-1 0 0,1 0 0,-1 0 0,0-1 0,0 1 0,-1-1 0,1 0 0,-1 0 0,-7 7 0,-5 2-122,-1 0-1,-25 16 1,32-24-57,0 1-1,0-2 1,0 1 0,-1-1 0,0-1-1,-13 3 1,14-4-253,-1-1-1,0 0 1,1 0-1,-1-2 1,0 1 0,-19-4-1,26 3-63,0-1 0,0 0-1,0 0 1,0 0 0,-6-5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07.4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61 1489,'0'0'9401,"24"42"-8835,74 140-302,-85-157-214,0 0 0,-2 1 1,12 43-1,-17-50-38,-2-3 0,-1 1-1,-1 0 0,0 0 0,-1 33 0,-1-49-14,0 0 0,0 0-1,0 1 1,0-1 0,-1 0-1,1 0 1,0 0 0,-1 0-1,1 1 1,-1-1 0,1 0-1,-1 0 1,1 0 0,-1 0-1,0 0 1,0 0 0,0 0-1,1-1 1,-1 1 0,0 0-1,0 0 1,0 0 0,0-1-1,0 1 1,0-1 0,-1 1-1,1-1 1,0 1 0,0-1-1,0 0 1,0 1 0,-2-1-1,-6 1 16,1 0-1,0-1 0,0 0 0,-9-1 0,-1 1 54,15 0-55,0 0-1,-1-1 1,1 1 0,0 0-1,0-1 1,0 0 0,0 1-1,0-1 1,-1 0 0,2-1-1,-1 1 1,0-1 0,0 1-1,-4-4 1,4 2-1,1 0 0,-1 0 0,0 0-1,1-1 1,-1 1 0,1-1 0,0 0 0,1 1-1,-1-1 1,0 0 0,0-6 0,-3-8 19,2 0 1,0 0-1,0-32 0,3 15-18,4-36 0,-2 62-9,0-1-1,0 0 1,1 1-1,0 0 1,1 0-1,0 0 1,0 0-1,1 0 1,0 1-1,1 0 1,0 0-1,0 0 1,0 1 0,1-1-1,11-7 1,4-3-118,1 1 1,1 2-1,1 0 1,28-11 0,-26 13-389,2 2 0,57-15-1,61 0-3351,-65 18-1637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08.0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131 145 7523,'0'0'4085,"17"27"-3631,1 2-345,42 50 0,-56-75-101,0 0 1,0 0-1,0-1 0,1 1 0,-1-1 0,1 0 0,0-1 0,0 1 0,0-1 0,0 0 1,7 2-1,-3-2-1,1-1 1,-1 0 0,1 0 0,12-2 0,-5 1-6,8 0-2,-8 1 5,0-1 1,0-1-1,30-5 1,-43 5-6,1-1 1,0 1-1,-1-1 0,1 0 1,-1 0-1,1-1 1,-1 1-1,0-1 1,0 0-1,0 0 0,0 0 1,-1 0-1,1-1 1,-1 0-1,0 1 1,0-1-1,4-6 0,-4 3-11,0 0 0,0 0 0,0 0 0,-1-1 0,0 1 0,0-1-1,0-7 1,1-55-230,-3 65 219,0 0 8,0 1 0,0-1 0,0 1-1,-1 0 1,0-1 0,0 1 0,0 0 0,0 0 0,-1 0-1,0 0 1,0 0 0,0 0 0,0 0 0,-3-3-1,2 3 3,-1 1 0,1 0 0,-1 0-1,0 0 1,0 0 0,0 1 0,0-1 0,0 1-1,0 0 1,-1 1 0,1-1 0,-1 1-1,-5-2 1,-16-1 28,0 1 0,-1 1 1,-26 2-1,45 0-9,-3 0 7,1 0 0,-1 1 0,0 0 0,0 1-1,1 0 1,-1 1 0,1 0 0,0 1 0,-1 0 0,2 1 0,-1 0 0,0 0-1,1 1 1,-11 8 0,2 0 34,1 1 0,0 0 0,1 1 0,1 1 0,0 0 1,1 1-1,1 1 0,-13 24 0,18-27-26,1 0 1,0 0-1,1 1 0,1-1 1,1 1-1,0 1 1,1-1-1,1 0 1,0 1-1,2 0 0,1 21 1,-1-32-22,1-1 0,0 1 1,0 0-1,1-1 0,-1 0 1,1 1-1,1-1 0,-1 0 1,1 0-1,0 0 0,1 0 1,-1-1-1,1 1 0,0-1 1,0 0-1,1 0 0,0 0 1,0-1-1,0 0 0,0 0 1,10 6-1,-2-3-11,0-1 1,0 0-1,1-1 0,0 0 1,0-1-1,0-1 0,25 4 0,104-1-255,-132-6 235,5 0-32,-1 0 1,0-1 0,0-1-1,1 0 1,-1-1-1,0 0 1,-1-1 0,1-1-1,-1-1 1,0 0 0,17-9-1,-14 3-54,0 0-1,-1 0 1,0-2 0,0 0-1,-2 0 1,0-2-1,-1 1 1,0-2-1,-1 0 1,-1 0 0,-1-1-1,14-32 1,-13 19 380,0 0 0,-2-1 0,-2 0 1,-1 0-1,-1-1 0,-2 0 0,-1-36 1,-2 67-225,1-4 110,-1 0 0,0 0-1,-1 0 1,1 0-1,-1 0 1,0 0 0,0 1-1,-3-7 1,3 11-119,1 0 1,-1 0-1,0 0 0,0 1 1,1-1-1,-1 0 1,0 0-1,0 1 0,0-1 1,0 1-1,0-1 1,0 1-1,0-1 0,0 1 1,-2-1-1,2 1-29,1-1 1,-1 1-1,1 0 0,-1 0 0,0 0 0,1 0 1,-1 0-1,1 0 0,-1 0 0,0 0 0,1 0 0,-1 0 1,1 0-1,-1 1 0,0-1 0,1 0 0,-1 0 0,1 0 1,-1 1-1,1-1 0,-1 0 0,1 1 0,-1-1 0,1 0 1,0 1-1,-1-1 0,1 1 0,-1-1 0,1 1 0,0-1 1,-1 1-1,1-1 0,0 1 0,-3 10-10,1 0 0,0-1 0,1 1 0,0 0 0,2 19 0,-1-15-5,0 1-43,0 1 0,1 0 1,1 0-1,1-1 0,0 1 0,1-1 1,1 0-1,11 25 0,-4-17-118,2-1 0,1-1 0,31 38 0,62 54-558,-14-17 378,-86-89 292,-1 1 0,0 0-1,7 13 1,-11-17-17,-1 1 0,0-1-1,0 0 1,0 1 0,-1 0 0,1-1-1,0 10 1,-2-12 52,0-1-1,0 0 1,0 1-1,0-1 1,0 1 0,0-1-1,-1 0 1,0 0-1,1 1 1,-1-1 0,0 0-1,0 0 1,0 0-1,0 1 1,0-1 0,0 0-1,-1-1 1,1 1 0,-1 0-1,0 0 1,1-1-1,-1 1 1,0-1 0,0 1-1,0-1 1,-2 2-1,-4 0 9,1 0 0,-1 0 0,1 0 1,-1-1-1,0-1 0,-10 2 0,-19 1 110,-66-4 1,48-1-49,48 2-45,-1-2-1,0 1 0,0-1 0,0 0 1,0-1-1,-9-2 0,15 3-96,-1 0 1,1 0-1,-1-1 0,1 1 1,0-1-1,-1 1 0,1-1 1,0 0-1,0 0 0,0 0 1,0 0-1,1 0 0,-1 0 1,1 0-1,-1-1 0,1 1 0,0-1 1,-1 1-1,1-1 0,0 1 1,0-5-1,-1-1-876,1-1-1,1 1 1,-1-13 0,1 21 925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08.8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120 296 1345,'0'0'11848,"22"-5"-11323,-9 3-472,6-2-16,0 0 0,0 2 0,0 0 0,1 1 0,35 4 0,-37-1-22,-1-1-1,30-2 1,-43 1-21,1-1 0,0 1 0,0-1 0,0-1 0,-1 1 0,1-1 0,-1 1 0,1-1 0,-1-1 0,0 1 0,1-1 1,-1 1-1,-1-1 0,6-4 0,-5 2-30,-1 0 1,1 0 0,-1 0-1,0 0 1,0-1 0,0 1 0,-1-1-1,0 0 1,0 0 0,2-8-1,-3 6-35,1 0-1,-1 0 1,-1 0-1,0-1 1,0 1-1,0 0 1,-3-12-1,2 16 41,0 1-1,0-1 0,-1 1 1,1-1-1,-1 1 1,0 0-1,0-1 1,0 1-1,0 0 0,0 0 1,-1 1-1,-4-6 1,0 3-9,0-1-1,-1 2 1,1-1 0,-11-4 0,3 3 31,1 1-1,-1 0 1,-1 1 0,1 1-1,0 0 1,-1 1-1,1 1 1,-1 0-1,0 1 1,0 1-1,1 0 1,-21 5 0,27-3 17,0 0 1,0 0-1,0 1 1,1 0-1,0 1 1,0 0-1,0 0 1,0 0-1,1 1 1,0 0-1,0 1 1,0 0-1,1 0 1,0 0-1,1 1 1,-1 0-1,-7 15 1,4-4 5,1 0 1,0 1 0,1 0 0,1 0-1,2 1 1,-6 40 0,7-24 8,1 0 1,3 43 0,0-68-30,1 1 1,0-1-1,0 0 1,1 0-1,1 0 1,0-1-1,0 1 1,1-1-1,1 0 1,8 13-1,-6-13-90,0-2-1,1 1 0,0-1 0,1 0 1,0-1-1,0 0 0,0-1 1,1 0-1,0-1 0,1 0 0,22 8 1,-13-7-427,1-1 0,0-1 0,0-1 0,0-1 0,45 0 0,-58-3 317,0 0 1,0-1-1,-1 0 0,1 0 0,0-1 0,11-3 0,-14 2 71,0 0 0,-1 0 0,1 0 1,0-1-1,-1 0 0,0 0 0,0 0 1,8-9-1,-1 0 200,0-1 0,-1 0 0,-1-1 0,-1 0-1,0 0 1,-1-1 0,0-1 0,-1 1 0,-1-1 0,-1 0 0,0 0 0,-2-1 0,0 1 0,1-20 0,-3-39 3958,-1 74-3394,-1 2-606,0 1 0,0 0-1,0 0 1,0 0 0,0 0 0,0-1-1,0 1 1,0 1 0,0-1-1,1 0 1,-1 0 0,0 0-1,1 0 1,-1 0 0,0 2-1,-5 12 4,1-1 0,1 1 0,-4 25 0,-5 53 21,12-78-51,-1 15 13,3-23-4,-2 0 1,1 0 0,-1 0-1,0 0 1,-3 10 0,4-16-2,-1-1-1,1 1 1,-1-1 0,0 1 0,1-1 0,-1 1 0,0-1 0,1 1 0,-1-1 0,0 0-1,1 1 1,-1-1 0,0 0 0,0 1 0,0-1 0,1 0 0,-1 0 0,0 0 0,0 0-1,0 0 1,1 0 0,-1 0 0,0 0 0,0 0 0,0 0 0,1-1 0,-1 1 0,0 0-1,0 0 1,1-1 0,-1 1 0,0 0 0,1-1 0,-1 1 0,0-1 0,1 1-1,-1-1 1,0 1 0,1-1 0,-1 0 0,1 1 0,-1-1 0,1 0 0,0 1 0,-1-2-1,-2-7 11,1 0-1,0 0 0,0 0 0,1 0 0,0-14 1,3-56-155,-1 71 88,0-1 0,0 1-1,1 0 1,0 0 0,1 0 0,-1 0-1,2 0 1,-1 0 0,8-12 0,-3 9-7,0 0 1,1 1 0,0 0-1,0 0 1,18-13 0,-20 18 62,0-1-1,1 1 1,-1 1 0,1-1 0,0 1 0,1 1 0,-1 0-1,0 0 1,1 0 0,0 1 0,0 1 0,-1-1 0,1 1 0,12 1-1,-19 0 7,0 0 0,1 0 0,-1 0-1,0 0 1,0 1 0,0-1 0,0 1 0,0 0-1,0 0 1,0 0 0,0-1 0,0 2-1,0-1 1,0 0 0,0 0 0,-1 1 0,1-1-1,-1 1 1,1-1 0,-1 1 0,1 0-1,-1-1 1,2 5 0,1 2 41,0 0-1,-1 1 1,0 0 0,2 14-1,-3-17-19,26 159 638,-10-49-528,-16-103-126,1-1 1,0 1-1,1-1 1,0 0-1,12 22 1,-13-29-46,-1-1-1,1 0 1,0 0 0,1 0 0,-1 0 0,1 0-1,-1-1 1,1 1 0,0-1 0,1 0 0,-1 0-1,0-1 1,1 1 0,-1-1 0,1 0 0,0 0-1,9 1 1,-7-1-218,0-1-1,1 0 0,-1 0 1,1-1-1,-1 0 1,1 0-1,-1-1 0,1 0 1,10-2-1,-13 1 57,0 0 0,0 0-1,0-1 1,0 1 0,0-1-1,-1 0 1,1 0 0,-1-1-1,0 1 1,0-1 0,0 0-1,0 0 1,3-7 0,4-5-236,-1-1 1,-1-1 0,0 1-1,-1-2 1,-1 1 0,-1-1-1,5-29 1,14-141-2205,-21 142 2815,1-2 370,10-121 1981,-12 58 5726,-6 179-7935,-16 88 0,5-47-235,-1 170-407,15-159-2732,0-102 2301,0 5-2340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09.0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1 253 6531,'0'0'8228,"10"-192"-7940,63 181-272,30 3 0,18 1-32,7 7-128,-8 0-593,-20-8-2000,-20-18-7347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09.7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0 643 8292,'0'0'4589,"2"34"-4187,0 10-274,9 48 1,-10-89-123,-1-1 1,1 1 0,-1-1-1,1 1 1,0-1 0,0 0 0,0 1-1,0-1 1,1 0 0,-1 0-1,1 0 1,1 3 0,-1-5-2,-1 1 0,0 0-1,0 0 1,1-1 0,-1 1 0,0-1 0,1 1-1,-1-1 1,0 1 0,1-1 0,-1 0 0,1 0-1,1 0 1,12 2 53,0-2-1,0 0 1,29-4-1,-35 3-37,0-2 0,0 1 0,0-1 0,0 0 0,-1-1 0,1 0 0,15-11 0,7-7-23,0-2 0,-2-2 0,-1 0 0,0-2 0,-3-1-1,24-34 1,70-134-76,-14-11 39,-50 96 10,-46 94 24,-2 4 4,0 0 1,5-17-1,-12 29 93,-2 8-70,-7 19 9,-5 15 86,1 1 0,3 0 1,1 1-1,-3 45 0,6 18-20,8 107 0,0-194-130,0-1-1,1 1 1,1-1-1,0 1 1,1-1-1,1 0 1,1-1-1,1 0 1,0 0-1,1 0 1,0-1-1,1 0 1,1-1-1,0-1 1,18 18-1,-27-30-39,8 10-348,21 15-1,-29-24 26,1 0-1,0 0 1,0-1-1,0 1 1,1-1 0,-1 1-1,0-1 1,1 0-1,-1 0 1,0-1 0,1 1-1,4 0 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10.2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57 159 1697,'0'0'11490,"-13"-24"-11065,-14-22-359,24 40-63,1 1 0,-1-1 1,1 0-1,0 0 0,-3-11 0,5 16-3,0 0 0,0 0 0,0 1 0,0-1 0,0 0 1,0 0-1,0 0 0,1 1 0,-1-1 0,0 0 0,0 0 0,1 1 0,-1-1 0,0 0 1,1 1-1,-1-1 0,1 0 0,-1 1 0,0-1 0,1 1 0,0-1 0,-1 1 0,1-1 1,-1 1-1,1-1 0,0 1 0,-1-1 0,1 1 0,0 0 0,-1-1 0,1 1 0,0 0 0,0-1 1,5 0-3,0 0 1,-1 1 0,1-1 0,7 1-1,390-17-2447,-368 16 1969,-39 9 829,-76 178 1121,70-157-1391,1 0 0,2 1 0,1 0 0,-5 59 0,11-77-96,-1 0 25,1 0 1,0 0-1,1 0 1,0 1 0,4 15-1,-4-24-40,1 0 1,0 0-1,0 0 0,0 0 0,0-1 0,0 1 0,1-1 1,-1 1-1,1-1 0,0 0 0,0 0 0,0 0 0,0-1 0,1 1 1,-1-1-1,1 0 0,0 0 0,-1 0 0,8 2 0,-3-1-201,0 0-1,1-1 0,0 0 0,-1-1 1,11 1-1,47-1-1936,-38-1 1116,-6 0 256,-1-1-1,39-7 0,-41 4 924,1 1 0,-1 0 0,1 1-1,0 2 1,-1 0 0,1 0 0,35 7-1,-54-6-109,23 5 254,-1-1 0,1-1 0,42 1 0,-57-5-250,0 0-1,0 0 0,0-1 0,0 0 0,0 0 1,0-1-1,0-1 0,-1 0 0,1 0 0,10-5 0,-8 1 14,-1 1 0,0-1 0,-1 0-1,0-1 1,0 0 0,-1-1 0,0 0-1,0 0 1,-1 0 0,0-1 0,-1 0-1,0-1 1,0 0 0,-1 1 0,-1-2-1,0 1 1,0 0 0,3-20-1,-4 7 331,-2-1 0,-1-40 0,0 62-304,0 0 0,-1 0 0,1 0-1,0 0 1,-1 1 0,0-1 0,0 0 0,0 0-1,0 0 1,0 1 0,0-1 0,-1 1 0,1-1-1,-1 1 1,0-1 0,0 1 0,0 0 0,0 0-1,0 0 1,-4-3 0,1 3 36,0 0 0,1 0 0,-1 0-1,0 1 1,0-1 0,0 1 0,-1 1 0,1-1 0,0 1 0,-8 0 0,8 0-47,0-1 0,0 1 0,1 1 1,-1-1-1,0 1 0,1 0 0,-1 0 1,0 0-1,1 1 0,-1-1 0,1 1 1,0 0-1,-1 1 0,1-1 1,0 1-1,0 0 0,1 0 0,-1 0 1,1 0-1,-5 5 0,1 1 12,1-1 1,1 1-1,-1 0 0,2 1 1,-1-1-1,1 1 0,0 0 1,1 0-1,-3 14 0,2 2 56,1 0-1,0 46 1,3-50-60,5 44-1,-3-57-49,0 0-1,0 0 0,1-1 1,0 1-1,1-1 0,0 1 0,8 12 1,-5-11-17,1 0 1,0-1 0,0 0 0,1 0 0,0-1-1,0 0 1,17 10 0,-11-8-105,2-2 0,-1 0 0,1 0 0,26 6-1,-1-4-659,-1-1 0,2-3 0,71 2 0,52-6-2810,9-2-1841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10.7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77 171 6995,'0'0'5371,"-12"28"-4787,-39 96-213,48-115-334,0 1 1,1-1 0,0 1 0,1 0-1,0 0 1,1 14 0,0-24-38,-1 9 26,1 1-1,0 1-1,0 0 1,1-1 0,0 1-1,1-1 1,0 1 0,1-1-1,6 17 1,-2-15-17,0 0 0,0 0 0,1-1 0,0 0 0,1-1 0,19 18 0,-20-21-14,-1 0 1,2-1 0,-1 0 0,1-1-1,0 0 1,0 0 0,0-1-1,1 0 1,-1-1 0,13 3-1,-6-4-49,0 0-1,25-2 1,-18-1 13,-17 1 33,-1-1 0,1 0-1,-1 0 1,0 0 0,1-1 0,-1 0-1,0 0 1,0 0 0,0-1-1,0 1 1,0-1 0,-1 0 0,1-1-1,-1 1 1,0-1 0,0 0-1,0 0 1,-1 0 0,6-8 0,2-4-16,-1 0 0,-1-1 0,-1 0 1,10-28-1,-10 22 23,-1 0 1,-2 0-1,0-1 0,1-28 1,-3-93 42,-3 96-18,0 36-5,-1 0 1,0 0-1,0 0 1,-1 0-1,-6-18 0,6 26-16,0 0 0,0 1 0,0-1 0,0 0-1,-1 1 1,0 0 0,0 0 0,0 0 0,0 0 0,-1 0-1,1 0 1,-1 1 0,0 0 0,0 0 0,-1 0-1,-5-3 1,-12-1-211,22 7 160,-1 0 1,0 0 0,1 0 0,-1 0 0,0 0 0,1 0 0,-1 0 0,0 0-1,1 0 1,-1 0 0,0 0 0,1 1 0,-1-1 0,0 0 0,1 0-1,-1 1 1,1-1 0,-1 0 0,1 1 0,-1-1 0,1 0 0,-1 1-1,1-1 1,-1 1 0,1-1 0,-1 1 0,1-1 0,0 1 0,-1-1 0,1 1-1,0 0 1,-1-1 0,1 2 0,-2 34-2089,2 12-1035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10.9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355 1 9732,'0'0'4741,"-22"20"-4714,6-6-26,1 0-1,1 1 1,0 0-1,-17 27 1,26-34-2,1 1 0,1 0 0,0 1 0,0-1 0,1 0 0,0 1 0,0 0 0,1-1 0,1 1 0,0 14 0,0-21 1,4 157-175,-2-143 100,1 1 0,1-1-1,0 0 1,1 0 0,1 0 0,15 30-1,43 52-562,-18-31-156,-40-59 628,-6-8 121,1 0 0,0 0 1,0 0-1,-1 0 0,1 0 1,-1 0-1,1 1 0,-1-1 0,1 0 1,-1 0-1,0 0 0,1 3 1,-5-3-303,-11-1 118,-88-2-327,86 0 443,0 0-1,1-1 0,-1-1 1,-17-6-1,14 3-90,1-1-1,-23-14 1,33 17 9,1 0 1,0-1 0,0 0-1,1-1 1,0 1-1,-12-15 1,17 18 24,-1-1 1,1 1-1,0 0 1,1-1-1,-1 1 1,0-1-1,1 0 0,-1-3 1,1-1-533,0 0-1,0 0 1,1-8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11.6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10 354 6659,'0'0'6291,"25"-7"-5851,84-22-341,-83 22-101,0-1 0,36-15 0,-54 19-49,-1-1-1,0 1 1,0-1-1,0-1 1,0 1-1,-1-1 1,1-1 0,-2 1-1,8-10 1,-9 9-64,1-1 0,-1 0 0,0 0 0,-1 0 0,0 0 0,0-1 0,-1 0 0,0 1 0,-1-1 1,0 0-1,0 0 0,0 1 0,-2-17 0,0 22 106,1 0 0,0 0-1,-1-1 1,0 1 0,1 0 0,-1 0 0,-1 0 0,1 0-1,0 0 1,-1 0 0,1 0 0,-1 0 0,0 1 0,0-1-1,0 0 1,0 1 0,-1 0 0,1-1 0,-1 1 0,1 0 0,-1 0-1,0 1 1,1-1 0,-1 1 0,0-1 0,0 1 0,0 0-1,-6-2 1,-6 0 153,-1 0-1,1 1 0,-1 0 0,-27 2 1,37 0-111,0 0 0,0 0 0,0 1 1,0 0-1,1 0 0,-1 0 0,0 1 1,1 0-1,-1 0 0,-5 3 0,5-1 9,0 0 0,0 1 0,1-1 0,-1 1 0,1 1 0,0-1 0,-6 9 0,1 0 17,1 1-1,0 0 0,1 0 0,1 1 0,0 0 0,1 0 0,1 0 0,1 1 1,-4 22-1,3-1 20,2 1 0,4 77 1,0-102-87,0-1 0,1 0 0,0 0 0,1 0 0,1 0 0,0 0 0,0-1 0,1 1 0,1-1 0,0-1 0,1 1 0,0-1 0,1 0 0,0-1 0,0 1 0,1-2 0,1 1 0,0-1 0,0-1 0,15 10 0,-11-9-77,0-2 0,0 1 1,1-2-1,0 0 0,1-1 1,-1 0-1,17 2 0,1-2-209,1-1-1,46-1 1,-67-3 202,1-1 0,-1 0 0,1 0 0,16-5 0,-22 3 43,1 0 0,-1-1 0,1 1 0,-1-1 1,-1-1-1,1 0 0,9-7 0,-1-2 20,0-1 0,0-1 0,-1-1 0,-1 0 0,-1 0 1,-1-2-1,0 1 0,-1-2 0,-1 1 0,-1-2 0,9-29 0,-8 18 147,-2 0-1,-1-1 0,-2 0 1,-1 0-1,-2 0 0,-3-63 1,1 94-75,0 0 1,0 0-1,-1 0 0,1 0 1,0 0-1,-1 0 1,1 0-1,-1 1 0,0-1 1,1 0-1,-1 0 1,0 0-1,0 1 0,0-1 1,-1 0-1,1 1 0,0-1 1,0 1-1,-1 0 1,1-1-1,-1 1 0,0 0 1,1 0-1,-1 0 1,0 0-1,-2-1 0,-2 0 30,0 1 0,0 0 0,0 1 0,0-1 0,0 1 0,0 0 0,-9 1 0,10 0-52,0 0 0,0 0 0,0 0 0,0 0 0,0 1 0,0 0 0,0 0 0,1 0 0,-1 1 0,1-1 1,-6 6-1,3-3 15,1 1 0,0 0 0,0 1 0,0-1 0,1 1 0,-6 10 1,3-2 21,0 0 1,2 0-1,0 1 1,0 0-1,2 0 1,-5 28-1,6-21-7,0 0 0,2 0-1,3 34 1,-1-47-48,0 0 0,1 0 1,0 0-1,1 0 0,0 0 0,0-1 0,1 0 0,0 1 0,1-2 1,7 11-1,-3-7-9,2 0 0,0-1 0,0-1 1,0 0-1,2 0 0,-1-1 0,1-1 0,0 0 1,1-1-1,0 0 0,0-1 0,0-1 0,1 0 1,-1-1-1,1-1 0,31 4 0,-43-7 3,13 1-51,1 0 0,31-3 0,-43 1 36,1 0-1,-1-1 0,0 1 0,0-1 1,0 0-1,0 0 0,-1 0 1,1-1-1,0 1 0,-1-1 0,0-1 1,0 1-1,4-4 0,6-7-48,-1-1 0,-1 0 0,0 0-1,-1-1 1,-1-1 0,-1 0 0,0 0-1,-1-1 1,8-25 0,-15 36 76,1 0-1,-1 0 1,0-13 0,-1 17 89,0 8-36,-1 36-129,-1-16 68,2 0 1,4 25-1,-4-43-136,1 0 0,1 0 1,0 0-1,0-1 0,0 1 0,1 0 1,-1-1-1,1 0 0,1 0 1,0 0-1,-1 0 0,6 5 1,-2-4-380,0 0 1,1-1 0,0 0-1,16 10 1,42 16-1176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40.8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 8 3650,'0'0'2515,"10"0"-1501,-1-1-2521,17-1 11914,-49 1-9564,-258-2-1208,269 3 345,0 0 1,1 1-1,-1 0 0,0 1 0,0 1 1,1 0-1,-1 0 0,1 1 1,0 1-1,0 0 0,0 0 1,-11 9-1,17-11 17,-11 8-20,-28 25 0,40-33 16,1 0 0,0 0 0,0 0 0,0 1 0,0-1 0,1 1 0,0 0 0,-1 0 0,1-1 0,1 2-1,-1-1 1,1 0 0,-1 0 0,0 8 0,1-4-34,1 1 0,0-1 0,0 1 0,2 8 0,-1-14 25,0 0-1,0 1 1,0-1 0,0 0 0,0 0 0,1 0-1,-1 0 1,1 0 0,0-1 0,0 1-1,0 0 1,0-1 0,5 4 0,3 2-22,1-1-1,0 0 1,0-1 0,0 0 0,1-1-1,0 0 1,0 0 0,20 3-1,105 15-88,-105-19 124,-7-2-4,0 2 1,48 12 0,-65-13 5,-1 0 0,0 0 0,0 0 0,0 1 0,0 0 1,0 0-1,-1 1 0,0 0 0,0 0 0,0 0 0,-1 1 0,0-1 1,0 2-1,5 5 0,-4 1-2,1-1 0,-1 1 1,-1-1-1,0 2 0,-1-1 0,-1 0 1,0 1-1,1 14 0,0 19-14,-2 50 0,-2-71 15,0-18 4,0-1 0,-1 0 0,0 0 0,0 0 0,-1-1 1,0 1-1,0 0 0,-1 0 0,1-1 0,-7 11 0,2-7 17,1-1 0,-2 0 0,1-1-1,-1 0 1,0 0 0,-10 7-1,7-6 15,-2 0-1,1-1 1,-1 0-1,-1-1 1,1 0-1,-1-1 1,0 0-1,-1-2 0,1 1 1,-1-2-1,-29 4 1,14-5 73,-51-3 1,69 0-90,0 0 0,0-1 0,1-1 0,-1 0 0,1-1 0,0 0 0,-16-8 0,8 1-49,0-1 0,1-1 0,1-1 0,0-1-1,0 0 1,2-1 0,0-1 0,1 0-1,0-1 1,2-1 0,0 0 0,1 0 0,-13-33-1,20 42-155,3 7 22,0 1 0,0-1 0,0 0 1,0 0-1,0 0 0,1-1 0,-1 1 0,1-5 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11.8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10277,'0'0'1857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12.0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531 0 12005,'0'0'3490,"-107"275"-3122,59-159-352,-10 5-16,-8 3-240,-6 0-656,-11-15-769,-14-23-3281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12.2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57 13574,'0'0'1073,"210"0"-1073,183 0 0,201 0-48,182-7 48,141-20 128,100 5 0,56 22-128,3 0 0,-62 15-785,-96 19-2144,-146-16-5043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12.7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9973,'0'0'4209,"496"68"-3552,15-68-177,165 0-240,134 0-160,108 0-32,54 0 16,8 33-64,-32 24-96,-82-1-1056,-125-11-4259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31.4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442 712 3073,'0'0'1759,"36"-31"-594,118-101 169,-127 110-319,-1-2 1,39-46-1,-61 65-902,7-8 442,-1 0-1,9-15 1,-17 24-377,1-1 1,-1 0-1,0 0 0,0 0 1,-1 0-1,1 0 0,-1 0 1,0 0-1,-1 0 0,1-6 1,-1 8-93,0 2-64,0 1-1,0-1 1,0 1 0,0-1-1,0 1 1,0-1 0,0 1 0,0-1-1,0 1 1,0-1 0,0 1-1,0-1 1,0 1 0,-1 0-1,1-1 1,0 1 0,0-1-1,-1 1 1,1-1 0,-2 0 2,1 1 0,-1-1 1,1 1-1,-1-1 0,1 1 0,-1 0 1,1 0-1,-1 0 0,1 0 1,-3 0-1,-1 0-5,-11 0-1,-1 0 1,1 1 0,0 1-1,0 0 1,-29 9 0,20-2-11,2 2 0,-39 23 0,-45 38-6,62-39-3,1 2 0,1 1 0,2 3 0,2 1 0,-38 51 0,56-61 4,1 1 0,1 0-1,-21 49 1,29-54-1,2 0 0,1 0 0,1 1 0,1 0-1,-3 32 1,7-35-2,1 30 1,1-47-3,1-1 1,0 0 0,0 1 0,0-1 0,1 0 0,-1 0 0,1 0 0,1 0 0,4 9 0,-4-10 0,1-1 1,0 0 0,0 0-1,0 0 1,0 0 0,1 0 0,-1-1-1,1 0 1,0 0 0,0 0 0,9 3-1,-1-1 1,0-1 0,0 0 1,1-1-1,13 2 0,83-1-8,-75-4-11,62-7 1,-66 0-4,-1 0 1,0-2 0,0-1 0,-1-2-1,39-20 1,-29 9-48,-1 0-1,-1-3 1,39-34-1,-44 31 45,-1-2-1,-2-1 1,-1-1 0,-2-2 0,-1 0-1,-2-2 1,-1 0 0,-2-2 0,-2 0-1,-1-1 1,-2-1 0,-2 0 0,-2-1-1,-2 0 1,-1-1 0,2-68-1,-7 49 29,-7-78 0,3 128 4,-1 0 0,0 0 1,-1-1-1,-1 2 0,0-1 1,0 0-1,-10-17 0,11 25-1,1 0 1,-1 0-1,1 0 0,-1 0 0,0 1 0,0-1 0,-1 1 0,1 0 1,-1 0-1,0 0 0,0 1 0,0-1 0,0 1 0,0 0 1,0 0-1,-1 0 0,1 0 0,-1 1 0,1 0 0,-1 0 1,1 0-1,-10 0 0,13 1-6,-1 0 0,1 0 0,-1 0 1,1 0-1,-1 0 0,1 1 0,-1-1 0,1 0 0,-1 1 1,1-1-1,-1 1 0,1 0 0,-1-1 0,1 1 0,0 0 0,-1 0 1,-1 2-1,1 0 0,0 0 0,0 0 0,0 1 0,0-1 0,1 1 0,-1-1 0,-1 7 0,-5 21 0,1 0 0,1 0 0,-1 40 0,2 102 7,4-116-1,0 463-2,2-283-51,-1-235 61,0-14 55,0-13-55,2-91-93,0 91 38,1 1 1,10-44-1,25-51-109,-30 98 95,2 0 0,0 0 0,18-26-1,-24 41 30,0 0-1,0 1 0,1 0 0,0 0 1,9-8-1,-10 11 8,-1 0 1,0 0-1,1 0 0,-1 0 1,1 1-1,0 0 0,0-1 1,-1 1-1,1 0 0,0 1 1,6-1-1,0 0-33,0 1 1,0 0-1,0 0 0,10 3 0,-14-2 39,-1 1 0,0-1 0,0 1 0,0 0 0,0 1 0,0-1 0,0 1 0,-1 0 0,5 4 0,5 5-53,0 1 1,-1 0 0,-1 1 0,0 1 0,-1 0-1,-1 0 1,0 1 0,-1 1 0,-1-1 0,0 1 0,-1 1-1,-1-1 1,-1 1 0,-1 0 0,4 25 0,-4-4-508,3 16-580,-6-49 844,0-1 0,0 0-1,1 0 1,0 0 0,0 0 0,1 0-1,4 7 1,-6-11 111,0 0 0,0 1 0,0-1 0,1 0 0,-1 0-1,0 1 1,1-1 0,-1 0 0,1-1 0,-1 1 0,1 0 0,0 0 0,-1-1-1,4 2 1,1-1-969,0 0 0,0-1 0,8 0 0,-13 0 1161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31.8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464 53 7411,'0'0'5899,"-31"-13"-5456,-32-10-334,51 19-93,0 0-1,0 1 0,-22-2 1,31 5-14,0 0 0,-1 0 1,1 0-1,0 0 1,0 1-1,0-1 0,0 1 1,0 0-1,0 0 0,0 0 1,0 0-1,0 1 0,-4 2 1,2 0 1,0 0-1,1 0 1,0 1 0,-1 0 0,-3 6 0,-23 33 8,1 1 1,3 2-1,2 1 1,2 0 0,2 2-1,-21 75 1,36-103-41,0 1 1,2 0 0,1 1-1,1-1 1,1 1 0,0-1-1,5 31 1,-4-52 19,0-1 1,0 1-1,1-1 1,-1 0-1,0 1 0,1-1 1,-1 0-1,1 1 1,-1-1-1,1 0 0,0 0 1,0 1-1,-1-1 0,1 0 1,0 0-1,0 0 1,0 0-1,0 0 0,0 0 1,0 0-1,1-1 1,-1 1-1,1 1 0,2-1-14,0 0-1,0 0 0,0-1 0,-1 1 0,1-1 1,7 0-1,-4 1-9,2-1-14,1 0 0,0-1-1,0 0 1,0 0 0,-1-1-1,1 0 1,-1-1-1,1 0 1,13-7 0,-10 3-42,-1 0 0,-1-1 1,0 0-1,0-1 0,0-1 0,11-12 1,1-5-94,0-1 0,-2-2 0,-1 0 0,-1-1 1,16-38-1,-11 15 161,-3-1 0,19-79 0,-36 120 459,-1-1 0,-1 0 0,1-29 0,-4 77-362,-9 47-1,2-17-24,0 151 17,8-193-72,0 0 1,2-1-1,1 1 0,6 26 0,-5-37-47,-1 1 1,1-1-1,1 1 1,0-1-1,0 0 1,1-1-1,1 0 1,-1 0-1,12 12 1,-13-16-240,0 0-1,1 0 1,0 0 0,0 0-1,0-1 1,0 0 0,1 0-1,-1-1 1,1 0 0,0 0 0,0 0-1,1-1 1,-1 0 0,0 0-1,12 0 1,37 0-4030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32.0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 1 6435,'0'0'6451,"-100"195"-6211,100-63-64,0 3-176,0-7-16,0-11-336,0-20-1473,10-29-2145,0-27-3169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32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0 241 7059,'0'0'3314,"79"-191"-2946,4 157-224,17 22-144,14 9-16,7 3-688,6 0-945,1 3-1873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32.6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1 7764,'0'0'1552,"-28"37"-679,28-37-873,-113 165 947,106-153-870,1 0 1,1 0-1,0 1 0,0-1 1,2 1-1,-1 0 0,-2 24 1,-4 74 231,5 119-1,5-204-256,2-16-38,1-10-12,0-10 9,4-25-101,-3-2 0,1-48 1,-1 6-192,2 4 68,-2-2-29,26-130 1,-29 204 242,-1 0-1,1 0 1,0 0 0,0 0-1,0 0 1,1 1-1,-1-1 1,1 0 0,0 0-1,-1 1 1,1-1 0,3-1-1,-5 3 0,1 1 1,0-1-1,-1 1 0,1-1 1,0 1-1,0 0 0,-1-1 0,1 1 1,0 0-1,0 0 0,0 0 0,-1-1 1,1 1-1,0 0 0,0 0 1,0 0-1,0 0 0,-1 1 0,3-1 1,-2 1-1,1-1 0,0 1 0,0 0 0,0 0 1,0 0-1,-1 0 0,1 1 0,0-1 1,-1 0-1,1 1 0,1 1 0,12 17 39,-1 1-1,-1 1 0,21 43 1,-6-9 47,10 15 1,38 67 8,-73-134-89,-1 0 0,1-1 0,0 1 0,1-1 0,-1 0 1,0 1-1,1-2 0,7 6 0,-10-7-2,1 0 1,0-1-1,-1 1 0,1 0 0,0-1 0,0 1 0,-1-1 1,1 1-1,0-1 0,0 0 0,0 0 0,0 1 1,0-1-1,-1-1 0,1 1 0,0 0 0,0 0 0,0-1 1,0 1-1,-1-1 0,1 0 0,0 1 0,-1-1 1,3-1-1,-1-1-2,0 1 1,-1 0-1,0-1 1,1 1 0,-1-1-1,0 0 1,0 0-1,-1 0 1,4-5-1,11-34-10,-11 28-1,17-52-3,22-112 0,-44 178 17,0 0 0,0 0 0,0 0 0,0 0 0,0 1 0,0-1 0,0 0 1,1 0-1,-1 0 0,0 0 0,0 0 0,0 0 0,0 0 0,0 0 0,0 0 0,0 0 1,0 0-1,1 0 0,-1 0 0,0 0 0,0 0 0,0 0 0,0 0 0,0 0 0,0 0 0,0 0 1,0 0-1,0 0 0,1 0 0,-1 0 0,0 0 0,0 0 0,0-1 0,0 1 0,0 0 1,0 0-1,0 0 0,0 0 0,0 0 0,0 0 0,0 0 0,1 0 0,-1 0 0,0 0 0,0 0 1,0-1-1,0 1 0,0 0 0,0 0 0,0 0 0,0 0 0,0 0 0,0 0 0,0 0 1,0 0-1,0-1 0,0 1 0,5 22-9,-1 0 1,-1 0 0,1 25-1,0-1 7,-1-16-49,21 141 165,-20-152-252,1-1-1,1 1 1,0-1-1,2 0 1,0-1-1,18 31 0,-23-44-145,0 1 0,1-1 0,-1 0 0,1 0 0,0 0 0,0 0 0,1-1-1,-1 1 1,0-1 0,1 0 0,0 0 0,0-1 0,0 0 0,0 0 0,7 2-1,-4-2-685,0-1-1,0-1 0,9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33.0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125 114 6643,'0'0'6424,"-21"25"-6109,-3 5-205,-32 53-1,53-77-95,0 0 0,0 1 0,0-1 0,1 1 0,0 0 0,1 0 0,0-1 0,0 1 0,0 0 1,1 14-1,-1-12-8,1 1 1,1-1 0,0 1-1,0-1 1,1 0 0,0 0-1,0 0 1,1 0 0,0 0-1,1 0 1,0-1 0,0 1-1,7 8 1,-3-6 5,0 0-1,1 0 1,1-1-1,19 17 1,-22-22-19,0 1 0,1-1 1,0-1-1,0 0 0,0 0 1,1 0-1,0-1 0,12 3 0,-6-3-84,1-1 0,0-1-1,29-1 1,-42 0 83,-1 0 0,1-1 0,0 1 1,-1-1-1,1 1 0,-1-1 0,1 0 1,-1 0-1,1 0 0,-1-1 0,0 1 0,1 0 1,-1-1-1,0 1 0,3-5 0,-2 3-6,0 0-1,0-1 1,-1 0 0,0 0-1,0 1 1,0-1 0,0 0-1,2-9 1,0-4-25,-1-1 1,-1 0 0,0-32-1,-2 44 39,2-38 7,-8-69 1,3 97-6,0 0 1,0 0-1,-2 0 1,0 1-1,-1-1 0,0 1 1,-14-23-1,13 26-4,-1 1 0,0 0-1,-1 0 1,-18-17 0,22 24-5,0-1 1,-1 1 0,1 1-1,-1-1 1,0 1 0,0 0-1,-1 0 1,1 0-1,0 1 1,-1 0 0,-10-1-1,5 1-7,0 1 0,-1 0 0,-23 2 0,33-1-24,-1 1 1,0-1-1,0 1 0,0 0 0,0 0 0,0 1 0,1-1 0,-1 1 1,1 0-1,-1 0 0,1 0 0,0 0 0,-1 0 0,1 1 1,-5 5-1,5-3-233,0 0-1,0 1 1,0-1 0,0 1 0,1 0 0,0 0 0,0 0 0,0 0 0,1 0 0,0 0 0,1 1-1,-1 10 1,0 28-2495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42.3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87 358 5426,'0'0'6857,"-8"-14"-6182,-27-41-326,26 44-273,9 11-75,0 0 0,0 0 0,0 0-1,-1 0 1,1 0 0,0 0-1,0 0 1,0 0 0,0-1-1,0 1 1,0 0 0,0 0-1,0 0 1,0 0 0,-1 0 0,1 1-1,0-1 1,0 0 0,0 0-1,0 0 1,0 0 0,0 0-1,0 0 1,0 0 0,0 0-1,0 0 1,-1 0 0,1 0 0,0 0-1,0 0 1,0 0 0,0 0-1,0 0 1,0 0 0,0 0-1,0 1 1,0-1 0,0 0-1,0 0 1,0 0 0,0 0 0,0 0-1,0 0 1,0 0 0,0 0-1,0 0 1,0 0 0,0 1-1,0-1 1,0 0 0,0 0-1,-4 12 37,1 0 0,1 0 0,-2 19-1,3-23-6,-16 370 877,17-370-899,0 7 7,0 1 1,1-1 0,5 24-1,-5-36-14,-1 0 0,1 1 1,0-1-1,0 0 0,1 0 0,-1 0 0,1 0 0,-1 0 0,1-1 0,0 1 0,0 0 1,0-1-1,0 1 0,1-1 0,-1 0 0,1 0 0,-1 0 0,1 0 0,0 0 0,0 0 0,0-1 1,4 2-1,-2-1 2,0-1 0,-1 0 0,1 0 0,0-1 1,0 0-1,0 0 0,0 0 0,0 0 0,0-1 1,0 1-1,0-1 0,0 0 0,-1-1 0,1 1 1,0-1-1,-1 0 0,1 0 0,-1-1 1,5-2-1,1-6-7,0 1 0,0-2 1,-1 1-1,-1-1 0,13-23 1,29-74-31,-36 70 57,-2-1-1,-2-1 1,-1 0 0,-2 0 0,-2-1 0,-1-66 0,-4 112-9,0-1 0,1 1 0,-1 0-1,1-1 1,1 5 0,2 8-31,65 211 23,19 1 20,-78-203-34,1 4-4,-1 0-1,-2 1 0,-1-1 0,-1 2 0,-1-1 0,0 58 0,-4-83 7,-1 1 0,0 0 0,-1-1 0,1 1 0,-1-1 0,0 1-1,-1-1 1,1 1 0,-1-1 0,0 0 0,-1 1 0,1-1 0,-1 0 0,0-1 0,0 1 0,0 0 0,-1-1 0,-6 6 0,1-1 1,-1 0 1,-1-2-1,1 1 1,-1-1-1,-1-1 1,1 0-1,-1 0 0,0-1 1,0-1-1,-1 0 1,-19 3-1,-5-1-5,-1-1 0,-63-2 0,92-3 7,1 0-1,-1-1 1,1 0 0,-16-4 0,20 4 1,0-1 0,-1 0 0,1 1 0,0-2 0,1 1 0,-1 0 0,0-1 0,1 0 0,-1 0 0,-4-5 0,1-1-10,0 1-1,1-2 1,0 1-1,0-1 1,1 1-1,1-2 1,-1 1-1,2 0 1,-1-1-1,-2-15 1,2 2-29,1-1 1,1 0 0,3-39 0,-1 51 23,1 1 0,1 0 1,0 0-1,1-1 1,0 2-1,1-1 0,0 0 1,1 1-1,0 0 1,1 0-1,0 0 1,0 0-1,13-13 0,11-12-38,2 1-1,40-33 0,81-58-145,-137 114 185,-9 5 9,203-164-138,-146 114 136,64-75-1,-123 126 12,51-63-3,-51 61 6,0 0 0,-1 0 1,0 0-1,0-1 0,-1 1 1,0-1-1,3-13 0,-5 1 102,-1 21-101,0-1 0,0 1 0,0 0 0,0 0 1,0-1-1,0 1 0,-1 0 0,1 0 0,0-1 0,0 1 0,0 0 1,0 0-1,0-1 0,0 1 0,-1 0 0,1 0 0,0-1 0,0 1 0,0 0 1,-1 0-1,1 0 0,0 0 0,0-1 0,-1 1 0,1 0 0,0 0 1,0 0-1,-1 0 0,1 0 0,0 0 0,0 0 0,-1 0 0,1 0 1,0 0-1,-1 0 0,1 0 0,0 0 0,0 0 0,-1 0 0,-7-1 61,0 0 0,1 1-1,-1 0 1,-14 3-1,18-3-59,0 1 0,1 0-1,-1 1 1,1-1-1,-1 1 1,1-1 0,0 1-1,0 0 1,-1 0-1,1 0 1,1 1 0,-1-1-1,0 1 1,-3 4 0,-1 4 6,0 0 1,0 0-1,1 1 1,1 0 0,0 0-1,0 1 1,1-1-1,1 1 1,-4 26-1,3-1-7,2 0-1,3 47 1,-1-74-6,1 0 0,1-1 0,0 1 0,1-1 0,-1 1 0,2-1 0,0 0 0,0 0 0,9 15 0,1-4-9,1-2 1,0 1-1,19 16 0,70 63-230,-31-31 6,-63-59 202,-1 1 1,-1 0-1,1 0 1,-2 1 0,10 17-1,-14-23 16,0 1 0,-1 0-1,0 0 1,0 0-1,0 0 1,-1 0 0,0 0-1,0 1 1,-1-1 0,1 0-1,-2 1 1,1-1 0,-2 9-1,2-13 10,-1 1 0,0-1 1,1 1-1,-1-1 0,0 1 0,-1-1 0,1 1 0,0-1 1,-1 0-1,1 0 0,-1 1 0,0-1 0,0 0 0,1-1 0,-5 4 1,0-1-5,0 0 0,0-1 1,-1 0-1,-9 4 1,0-1-5,0-1 0,-1-1 0,0-1 0,-27 3 0,-70-3 85,87-3-46,22 0-26,0 0-1,1 0 0,-1 0 1,0-1-1,1 0 0,-1 0 1,1 0-1,-1-1 0,1 1 0,0-1 1,-1 0-1,1-1 0,-5-2 1,6 2-43,0 0-1,0 0 1,0 0 0,1-1 0,-1 1 0,1-1 0,-1 1 0,1-1 0,0 0-1,0 0 1,1 0 0,-1 0 0,1 0 0,-1-7 0,0-1-372,0 0 1,1 0-1,0 0 1,1 0-1,1 0 1,0 0-1,0 0 1,1 0-1,1 0 1,0 0-1,0 1 1,1-1-1,1 1 0,0 0 1,12-19-1,43-57-3120,-59 85 3484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34.2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294 505 7924,'0'0'3249,"-33"-7"-2400,9 3-730,0 0 0,0 1 1,-43 1-1,64 2-111,1 0 0,-1 1 0,0-1 1,1 1-1,-1 0 0,1 0 0,-1 0 0,1 0 0,-1 1 0,1-1 0,-1 0 0,1 1 1,0 0-1,-3 2 0,2 0 1,0 0 1,0 0 0,1 0-1,0 0 1,0 1 0,-2 4-1,-8 20 1,1 1 0,1 0-1,2 1 1,1 0-1,2 0 1,-3 43-1,7-50-8,0 86 8,2-99-11,0-1 0,1 0 0,0 0 0,1 0 0,0 0 0,0 0 0,1-1 0,6 12 0,-5-12-3,1-1 0,0 0 0,1 0 0,-1 0 0,1-1 0,1 0 0,-1-1 0,1 1 0,1-1 1,-1-1-1,1 0 0,0 0 0,11 4 0,-8-4-12,-1-2 1,0 0-1,1 0 1,0-1-1,-1 0 1,1-1-1,0-1 1,0 0-1,0 0 1,23-4-1,-31 3 13,0 0-1,0 0 1,0-1 0,0 1-1,0-1 1,0 0-1,0 0 1,0-1-1,-1 1 1,1-1-1,5-5 1,-2 0-24,0 0 0,-1 0 0,9-15 0,1-6-42,-1 0 0,-1-2 0,-2 1 0,-1-2 1,-2 1-1,7-42 0,-4 1 70,3-127 1,-14-13 1,-1 201 0,1-10 37,-6-39 1,4 54-22,0 0-1,0 0 1,-1 0-1,0 0 0,0 0 1,-1 1-1,0-1 0,0 1 1,0 0-1,-6-8 1,7 11 25,0 0 1,0 0 0,0 0-1,0 1 1,-1-1 0,1 1 0,0 0-1,-1 0 1,1-1 0,-1 2-1,1-1 1,-6-1 0,7 2-31,-1-1 1,0 1-1,1 0 1,-1 0-1,0 0 1,1 0-1,-1 0 0,0 0 1,1 0-1,-1 1 1,1-1-1,-1 0 1,0 1-1,1 0 1,-1-1-1,1 1 1,0 0-1,-1 0 0,1 0 1,-1 0-1,1 0 1,-2 2-1,0 1-3,0 1-1,0 0 1,0 0-1,1 1 1,-1-1-1,0 7 1,-11 39 49,6-5-29,2 0-1,2 1 1,2-1 0,5 63 0,0-90-25,-1-1 0,2 0 0,0 0 0,2-1 0,0 1 0,0-1 0,2-1-1,9 18 1,15 17-4,41 52 1,-63-89-12,0-1 8,0 0 1,1 0-1,18 15 0,-24-23 4,1-1 0,-1 0 1,1-1-1,0 0 1,0 1-1,0-2 1,0 1-1,0-1 0,0 0 1,1 0-1,11 1 1,42-1 19,-38-3-7,-8 1-15,0-2 0,-1 1 0,0-2 0,1 0 0,-1-1 1,0 0-1,-1 0 0,1-2 0,21-11 0,-9 1-118,-1-1 1,0 0-1,31-31 1,-40 33-25,-1-1-1,0-1 1,-1 1 0,-1-2 0,0 0 0,-2 0 0,0-1 0,-1-1 0,9-27 0,-10 20 149,-2 1-1,0-2 1,-2 1 0,0 0-1,-2-1 1,-3-48 0,1 75 18,0-1 1,0 1 0,-1 0-1,1-1 1,0 1 0,0 0-1,-1-1 1,1 1 0,-1 0-1,1 0 1,-1-1 0,0 1-1,1 0 1,-1 0 0,0 0-1,0 0 1,0 0 0,0 0-1,0 0 1,0 0 0,0 0-1,0 0 1,0 0 0,0 1-1,-3-2 1,0 1 41,0 0-1,-1 0 1,1 0 0,-1 0-1,1 1 1,-9 0-1,10 0-56,0 1 0,1-1-1,-1 1 1,0-1-1,0 1 1,0 0 0,1 0-1,-1 0 1,0 0-1,1 1 1,-1-1 0,1 1-1,0-1 1,-1 1-1,1 0 1,0 0 0,0 0-1,0 0 1,0 1-1,1-1 1,-1 0 0,-1 4-1,-4 6 6,1 1 0,1-1 0,-6 21 0,8-24-2,-8 26 13,3 0 0,-9 71 0,11 75-29,6-170 0,1 0 0,0-1 0,1 1 1,0 0-1,1-1 0,0 1 0,0-1 1,7 13-1,-6-16 2,0 0 1,1 0 0,0 0-1,0 0 1,0-1-1,1 1 1,0-1 0,1-1-1,-1 1 1,13 6-1,-11-7-3,0-1 0,1 0 0,0 0 0,0-1 0,0 0 0,0-1 0,0 0 0,13 1 0,-2-2-40,0 0 0,37-4 0,-46 1 21,0-1 0,0 0-1,0 0 1,0-1 0,-1 0 0,0-1-1,1 0 1,-2-1 0,1 0-1,-1 0 1,0-1 0,0 0 0,-1-1-1,9-9 1,4-7-101,-1-1 1,-1-1 0,28-51-1,-21 27-50,31-87-1,3-59 84,-47 146 112,-2 0 0,-2-1 0,-3 0 0,-2-1-1,-3-78 1,-2 127 14,1 1 0,0 0 0,0-1 0,-1 1 0,0 0 0,1 0 0,-1-1 0,0 1 0,0 0 0,0 0 0,0 0 0,0 0 0,-1 0-1,1 0 1,-1 0 0,1 1 0,-4-4 0,2 3 3,1 1 0,-1-1 0,0 1 0,0 0 0,0 0 0,0 0 0,0 0 0,0 0 0,0 0 0,0 1 0,0 0 0,-4-1 0,0 1-9,-1 1-1,1 0 1,-1 0 0,1 1 0,-1-1-1,1 2 1,0-1 0,0 1-1,0 0 1,0 0 0,-7 6 0,1 0-9,1 2-1,0 0 1,0 0 0,1 1 0,1 0 0,0 1 0,1 0-1,0 1 1,-6 14 0,-4 11 35,2 0 0,-16 54 0,19-45-43,3-1 1,-8 73 0,9 100-14,10-197-12,1 1 0,7 42 0,-5-54-5,0 1 0,1-1 1,1 0-1,0 0 0,1 0 1,9 15-1,-7-15-33,0 0 0,1 0-1,1-1 1,0-1 0,0 1-1,1-2 1,0 1 0,0-2 0,1 1-1,1-2 1,-1 0 0,1 0-1,0-1 1,1 0 0,-1-1 0,1-1-1,17 3 1,-6-4-61,-1 0 1,1-2-1,0-1 1,0-1-1,31-5 0,-47 4 109,0 0 0,0-1 0,0 0 0,0-1-1,0 1 1,-1-2 0,1 1 0,-1-1 0,-1-1-1,1 1 1,7-8 0,-4 2-6,-1 0 0,0-1 0,0 0 0,-1-1 0,-1 0-1,8-16 1,3-13-17,-2-2-1,-2 0 1,13-64-1,-16 54 89,7-101-1,-14-57 1566,-4 207-1467,-1 5-138,0-1 1,0 1-1,0 0 0,0-1 1,0 1-1,1-1 0,-1 1 1,0-1-1,0 1 0,0 0 0,0-1 1,0 1-1,0-1 0,0 1 1,-1-1-1,1 1 0,0 0 1,0-1-1,0 1 0,0-1 1,0 1-1,-1 0 0,1-1 1,0 1-1,0 0 0,-1-1 1,1 1-1,0 0 0,-1-1 1,1 1-1,0 0 0,-1 0 1,1-1-1,0 1 0,-1 0 1,0 0-21,1 0 0,0 0 1,-1 0-1,1 0 1,0 0-1,-1 0 1,1 0-1,-1 1 0,1-1 1,0 0-1,-1 0 1,1 0-1,0 1 1,-1-1-1,1 0 1,0 0-1,0 1 0,-1-1 1,1 0-1,0 1 1,0-1-1,-1 0 1,1 1-1,0-1 1,0 0-1,0 1 0,0-1 1,0 0-1,-1 1 1,1-1-1,0 1 1,0-1-1,0 0 0,0 1 1,-5 27-2,0 0 1,0 42-1,4-55 0,-4 203-9,5-206 0,3 106-147,-1-97 85,1 0-1,1 0 0,10 32 1,-5-28-28,1-1 0,2-1 0,23 36 0,49 59-29,-73-105 131,24 38-57,-32-45 2,1 0 0,-1 0-1,0 0 1,-1 1 0,4 13 0,-6-17-9,1 0 0,-1 0 0,1 0 1,-1 0-1,-1 7 0,1-9 39,0 0 0,0-1 0,-1 1 0,1 0 1,0 0-1,-1 0 0,1 0 0,0 0 0,-1-1 0,0 1 0,1 0 0,-1 0 0,1-1 1,-1 1-1,0 0 0,1-1 0,-1 1 0,0-1 0,0 1 0,1-1 0,-1 1 0,0-1 1,0 1-1,0-1 0,-1 0 0,-11 3-24,0-1 0,-1-1 0,1 0 0,-16-2 0,13 1 19,2 0-209,0 0 0,0-1 0,0-1-1,0-1 1,1 1 0,-1-2 0,1 0 0,-1-1-1,1 0 1,1-1 0,-1 0 0,-13-10 0,-33-28-3322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34.8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 7 6019,'0'0'3991,"-11"44"-2988,-37 147-248,39-150-530,2 0 1,-1 44-1,5-46-114,-4 177 289,6-212-384,-1-3 85,1-5 321,-2-23-137,3-53-1,0 38-263,-1-64-18,3-136-105,-1 224 80,1-1 0,5-22 0,-5 33 19,0 1-1,0-1 1,1 1 0,0 0-1,1 0 1,-1 0-1,9-11 1,-10 16-2,0 0 1,0 1-1,0-1 1,0 0-1,0 1 1,1-1-1,-1 1 1,1 0 0,-1 0-1,1 0 1,-1 0-1,1 0 1,-1 0-1,1 1 1,0-1-1,-1 1 1,1 0-1,0-1 1,0 1-1,-1 1 1,6 0-1,-3-1-4,0 1-1,0 1 1,0-1-1,0 1 0,0 0 1,0 0-1,0 0 1,-1 0-1,1 1 0,-1 0 1,5 4-1,11 14-19,-1 1 0,-1 0 0,24 41-1,-38-57 25,29 45-44,94 146-620,-116-178 259,-1 0 1,0 1-1,13 39 1,-19-47-75,-1 1 0,-1 0 0,0 0 0,0 0 0,-2 0 0,1 0 1,-3 21-1,2-32 301,-1 0 1,1 1-1,0-1 1,-1 0-1,1 0 1,-1 1-1,0-1 1,0 0-1,0 0 1,0 0-1,0 0 1,0 0-1,-1 0 1,-2 3-1,1-3-293,-1 0 0,0 0-1,1 0 1,-1 0 0,0-1-1,0 0 1,0 1 0,-5-1-1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35.0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68 5587,'0'0'3697,"190"-60"-3697,-90 60 0,0 0-336,-3 0-1201,-11-8-1280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35.2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 0 6947,'0'0'2465,"-62"207"-1840,38-135-465,10-1-160,1-3-192,2-16-1729,-3-18-1857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35.4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72 5475,'0'0'5090,"203"-72"-5122,-103 106-576,-14 11-1265,-27 4-576,-42 11-1777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35.5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190 0 3554,'0'0'5298,"-190"214"-3473,190-146-705,24-11-239,66-12-17,38-15-224,37-11-431,32-19-193,20 0-16,4-27-833,-8-25-3089,-26-20-5730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36.1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60 6499,'0'0'7798,"-9"-14"-7323,2 3-439,-1 1 1,-9-11-1,13 19-37,4 6-5,17 35-3,4 0 9,43 58-1,37 33-4,-81-104 3,35 40-3,-22-28-113,53 82 1,-83-116 86,-1-1-1,0 1 0,1 1 0,-1-1 0,-1 0 1,1 0-1,-1 1 0,1-1 0,-1 1 0,-1-1 1,2 8-1,-2-11 26,0-1 1,0 0 0,0 1-1,0-1 1,0 0-1,0 1 1,0-1 0,0 0-1,0 1 1,0-1-1,0 1 1,0-1-1,-1 0 1,1 1 0,0-1-1,0 0 1,0 1-1,0-1 1,-1 0 0,1 1-1,0-1 1,0 0-1,-1 0 1,1 1 0,0-1-1,0 0 1,-1 0-1,1 1 1,0-1-1,-1 0 1,1 0 0,0 0-1,-1 0 1,0 1-1,-9 0 7,0 0 0,-1 0-1,1-1 1,-11-1 0,-5 1 25,17 0-20,0-1 0,0 0 0,0 0 0,0-1 0,1 0 0,-1 0-1,0-1 1,1 0 0,-16-9 0,12 5 21,-1-2-1,2 0 1,-1 0-1,1-1 1,-13-15 0,9 8-7,0 0 0,2-1 1,1-1-1,0 0 1,-18-40-1,25 46-12,0 0 0,1 0 0,0 0-1,1-1 1,1 1 0,0-1 0,1 1-1,1-1 1,0 0 0,3-26 0,-2 37-12,-1-1 1,1 1 0,0 0 0,0 0-1,1-1 1,-1 1 0,1 0-1,-1 0 1,1 0 0,0 0 0,0 1-1,1-1 1,-1 1 0,4-4-1,2 0-38,0 1 1,0 0-1,0 0 0,11-4 0,14-5-382,2 1 0,55-13 0,78-7-1930,-48 10-522,1-3-1248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36.7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135 375 6451,'0'0'5256,"0"12"-4893,0-8-339,0 0 0,1 0 0,-1 0 0,1 0 0,0 0 0,0 0 0,0-1 1,0 1-1,3 5 0,-2-7-15,-1 0 1,1 0 0,0 0 0,0-1-1,0 1 1,0 0 0,0-1 0,0 1-1,0-1 1,0 0 0,1 0 0,-1 0-1,0 0 1,1 0 0,-1 0-1,1-1 1,-1 1 0,1-1 0,-1 1-1,4-1 1,17 2 38,0-1 0,40-4 0,-58 2-47,-1 0-1,1 0 1,0-1 0,0 1-1,-1-1 1,1 0-1,0 0 1,-1-1 0,0 1-1,0-1 1,0 0-1,0 0 1,0-1 0,0 1-1,-1-1 1,0 0-1,0 0 1,0 0 0,0 0-1,0 0 1,-1 0-1,0-1 1,2-5 0,1-3-14,-1 0 0,0-1 0,-1 1 1,0-1-1,-1 0 0,0-28 0,-2 34 8,-2-22-7,2 29 10,-1 0 1,1 0-1,-1-1 0,1 1 1,-1 0-1,1 0 0,-1 0 1,0-1-1,1 1 0,-1 0 1,0 0-1,0 0 0,0 0 1,0 0-1,0 1 0,0-1 1,0 0-1,0 0 0,-2 0 1,-1-1-10,-1 0 0,0 1 1,0 0-1,0 0 0,0 1 0,0-1 1,-7 1-1,-39 4-13,41-2 25,-1 0-1,1 1 1,0 1 0,1 0-1,-1 0 1,0 0-1,1 1 1,0 1 0,0 0-1,-13 11 1,4 0 1,0 1 1,1 1-1,-20 27 0,25-30 8,1 1 0,1 0 0,0 1 0,2 0 0,0 1 0,1 0 0,0 0 0,2 1 0,1-1 0,0 1 0,-1 22 0,4-33-9,1 1 0,0-1-1,0 0 1,1 1-1,0-1 1,1 0 0,0 0-1,7 17 1,-7-20-1,1-1 1,0 1-1,0-1 0,1 0 1,0 0-1,0 0 0,0 0 1,0-1-1,1 0 1,0 0-1,-1 0 0,2 0 1,9 5-1,-3-4 11,0 0 0,0 0 0,0-1-1,1-1 1,-1 0 0,26 2 0,-15-4 9,0 0-1,0-2 1,26-4 0,-35 2-18,0 0 1,0-1-1,0-1 0,-1 0 1,0-1-1,0 0 0,0-1 1,-1-1-1,0 0 0,0-1 1,18-17-1,-6 2-5,-1-1 0,-1-1 0,36-56 0,-40 52 25,-2-2-1,-1 0 1,-1-1 0,-2 0 0,-1-1 0,-2 0 0,-1-1-1,-2 0 1,-1 0 0,-1-39 0,-3-41 552,-1 114-559,0 0 0,0 0 0,-1 0 0,1 0 0,0 0 0,0 0 0,-1 0 1,1 0-1,0 0 0,-1 1 0,1-1 0,-1 0 0,1 0 0,-1 0 1,0 1-1,1-1 0,-1 0 0,0 0 0,0 1 0,1-1 0,-1 1 0,0-1 1,0 1-1,0-1 0,0 1 0,1-1 0,-1 1 0,0 0 0,0 0 1,0-1-1,0 1 0,0 0 0,0 0 0,-1 0 0,-1 0-11,0 0 1,0 0-1,0 0 0,1 1 0,-1-1 1,0 1-1,0-1 0,1 1 0,-1 0 1,-4 2-1,4 0-4,-1 0 0,1-1 0,0 1 1,0 0-1,0 1 0,1-1 0,-1 0 1,1 1-1,-1 0 0,1-1 0,0 1 0,-1 4 1,-3 7-4,1-1 0,-3 18 0,2-2-5,2 1-1,1 1 1,2-1-1,3 48 1,-1-64-4,1 1-1,0-1 1,2 0 0,-1 0 0,2 0 0,0 0-1,1-1 1,0 0 0,1 0 0,0 0 0,2-1-1,-1 0 1,12 12 0,7 6-88,1-1-1,2-1 1,48 37-1,108 63-460,-154-107 438,-15-12 18,-9-5-78,0 0 0,0 0 0,0 1 0,0 0 0,-1 1 0,0-1 0,-1 1 0,10 12-1,-15-16 84,1-1-1,-1 1 0,0 0 0,0-1 0,0 1 0,0 3 0,-1-6 58,0 1-1,1 0 0,-1 0 1,0-1-1,0 1 0,0 0 0,0 0 1,0-1-1,-1 1 0,1 0 1,0 0-1,0-1 0,0 1 1,-1 0-1,1 0 0,0-1 1,-1 1-1,1 0 0,0-1 0,-1 1 1,1 0-1,-1-1 0,1 1 1,-1-1-1,0 1 0,1-1 1,-1 1-1,1-1 0,-2 1 0,-5 2-42,-1-1 0,1 0 0,0 0 0,-1-1 0,-11 1 0,-47 1 59,60-3 24,-23 1 17,-206-3 116,224 1-119,0 0 0,0 0 1,0-2-1,-19-5 0,27 7-47,1 0 0,-1 0-1,1-1 1,-1 1-1,1 0 1,-1-1 0,1 0-1,0 0 1,0 1 0,0-1-1,0 0 1,0-1-1,0 1 1,0 0 0,1-1-1,-1 1 1,1-1 0,0 1-1,0-1 1,0 1-1,0-1 1,0 0 0,0-4-1,-1-30-2471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37.1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69 132 3890,'0'0'7670,"1"37"-6776,0 124-601,-2-117-214,-8 52 0,4-46-37,4-34-23,1-10-12,-1-1 0,1 0 0,-1 1 0,0-1 1,-3 10-1,1-13 78,-1-8 110,0-9-95,1-1 0,1 1 1,-1-22-1,2-54-128,1 59 50,0-98-54,0 121 25,1 0 1,-1-1 0,2 1-1,-1 0 1,2 0 0,-1 0-1,1 0 1,0 0 0,1 0-1,0 1 1,0-1 0,1 1-1,0 1 1,1-1 0,10-12-1,-9 13-27,-1-1-1,1 1 0,1 0 0,-1 1 1,1-1-1,1 2 0,-1-1 1,1 1-1,0 0 0,0 1 1,0 0-1,0 1 0,1 0 1,0 0-1,0 1 0,-1 0 1,1 1-1,11-1 0,40 3-218,-60-1 249,0 0 0,0 1 0,0-1-1,0 0 1,1 1 0,-1-1 0,0 1 0,0-1 0,0 1 0,0 0 0,0-1 0,-1 1 0,1 0 0,0 0-1,0 0 1,0-1 0,-1 1 0,1 0 0,0 0 0,-1 0 0,1 0 0,-1 0 0,1 0 0,-1 1 0,1-1 0,-1 0-1,0 0 1,0 0 0,1 0 0,-1 0 0,0 3 0,0 2-21,0-1-1,0 1 1,0 0 0,-1 0-1,-2 9 1,1-10 11,1 0 0,-1 0 0,-1 0 0,1 0 0,-1-1 0,1 1 0,-1-1 0,-1 1 0,-3 3 0,-4 3 13,0 0-1,-13 9 1,-101 63 155,80-55-467,-45 35 0,84-58-2054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38.0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47 230 8756,'0'0'2961,"-8"36"-2302,-24 120-178,30-144-439,0 1 1,1-1 0,0 0-1,1 0 1,2 20 0,-1-25-27,1 0 1,0 0-1,0 0 0,1-1 1,0 1-1,7 10 0,-5-9-7,0 0-1,0-1 1,1 0-1,0 0 1,0 0-1,1-1 1,0 0-1,0 0 0,0 0 1,1-1-1,-1 0 1,1-1-1,1 0 1,-1 0-1,0-1 1,1 0-1,9 2 0,-3-2 4,1-2 0,29 1-1,-39-2-9,0-1 0,0 1 1,0-1-1,0 0 0,0-1 0,0 0 0,0 0 1,0 0-1,0 0 0,8-6 0,-7 2 3,1-1-1,-1 0 1,0 0-1,-1-1 1,0 0-1,0 0 1,-1-1 0,6-12-1,-1 2 5,-1-2-1,11-40 1,-14 34-8,-1-1 1,3-47-1,-8-55-32,0 119 22,-1 0-1,0 0 0,0 0 1,-1 0-1,-1 1 1,1-1-1,-2 1 1,-4-11-1,4 14-5,0 0 1,0 1-1,0 0 0,-1 0 1,0 0-1,0 1 0,0-1 0,-1 1 1,0 0-1,0 1 0,0-1 0,-8-3 1,4 3-3,0 0 0,-1 1 1,1 0-1,-1 1 0,1 0 0,-21-2 1,0 2-23,-32 2 0,54 0 32,-1 2 1,1-1-1,0 1 0,0 0 1,0 1-1,0 0 1,-8 3-1,14-3-1,0-1-1,0 1 1,0 0-1,0 0 1,0 0-1,1 0 0,-1 0 1,1 0-1,-1 1 1,1-1-1,0 1 1,0-1-1,0 1 1,1 0-1,-1 0 1,0 0-1,1 0 1,0 0-1,0 0 1,0 1-1,-1 4 1,1-4-60,0 1 0,1-1 0,-1 0 0,1 1 0,0-1 0,0 0 0,1 1 0,-1-1 0,2 6 1,-1-7 22,0-1 1,0 1-1,0-1 0,0 0 1,1 0-1,-1 0 1,1 0-1,-1 0 1,1 0-1,0 0 1,0 0-1,0-1 1,0 1-1,0 0 1,0-1-1,0 0 1,3 2-1,4 0-35,-1 1-1,0-2 1,1 1 0,0-1-1,13 2 1,50 1-114,-37-4 155,-23 0 33,5 0-7,0 0 0,1 1 1,17 5-1,-30-5 12,-1-1-1,1 1 1,0 0 0,-1 0 0,1 0-1,-1 1 1,0-1 0,0 1 0,0 0-1,0 0 1,-1 1 0,1-1 0,-1 1-1,0-1 1,4 8 0,-4-6 19,0 0 1,-1 1 0,1-1-1,-1 1 1,-1-1 0,1 1-1,0 11 1,0 3 194,-2 21 1,0-22-27,0-5-60,0 1 0,-1-1 1,0 0-1,-1 1 0,-1-1 1,0 0-1,-1 0 0,-1-1 1,0 1-1,-9 15 0,4-11-9,1-1-22,-1 0 1,0-1 0,-19 22 0,28-59-100,2-7-209,2 0-1,0 0 1,2 1-1,1 0 1,1 0-1,2 0 1,0 1-1,2 0 1,0 0-1,2 2 1,1-1-1,1 2 1,20-24-1,-29 39 208,1 0-1,0 1 0,1 0 0,0 0 1,17-10-1,-20 14 13,1 0-1,0 0 1,0 1-1,0 0 1,1 0-1,-1 0 1,1 1-1,-1 0 1,1 0-1,7 1 1,-11 0-7,0 0 0,0 1 0,0-1 0,0 1 0,0-1 0,0 1 0,0 0 0,0 0 0,-1 0 0,1 1 0,0-1 0,-1 1 0,5 3 0,1 1-2,-2 1-1,1 0 1,5 8 0,2 2 5,16 15 9,1-1 0,2-1 0,57 41 0,-87-70-8,26 17 1,-27-17 2,0-1 1,0 1-1,0 0 0,0-1 0,0 1 0,0-1 0,0 1 0,0-1 0,1 0 0,-1 0 1,0 0-1,4-1 0,-6 1-2,1 0 0,-1-1 1,1 1-1,-1 0 0,0 0 1,1 0-1,-1-1 0,0 1 1,1 0-1,-1 0 0,0-1 1,1 1-1,-1 0 0,0-1 1,1 1-1,-1-1 0,0 1 1,0 0-1,0-1 0,1 1 1,-1-1-1,0 1 0,0 0 1,0-1-1,0 1 0,0-1 1,4-13 60,-1 0 0,-1 0 0,1-23 0,-4-51 184,1 40-129,0-98 1602,0 144-1245,0 14-187,-1 37-302,3 93 8,-1-124-5,1-1 1,1 1-1,0-1 0,2 0 0,0 0 0,0-1 1,13 25-1,-6-19-24,1 0 1,1-1 0,0 0 0,28 28-1,-8-13 12,32 37-10,-63-69-41,0 0 0,0 0 0,-1 0 1,1 1-1,-1-1 0,0 0 0,0 1 0,0 0 1,-1-1-1,0 1 0,0 0 0,0 0 1,0 0-1,-1 7 0,0-11 7,0 0-1,0 1 1,0-1 0,0 0-1,0 1 1,0-1-1,-1 0 1,1 0 0,0 1-1,-1-1 1,0 0 0,1 0-1,-1 1 1,1-1-1,-1 0 1,0 0 0,0 0-1,0 0 1,0 0 0,0 0-1,0 0 1,0-1 0,0 1-1,0 0 1,0 0-1,0-1 1,0 1 0,0-1-1,-3 2 1,-2-1-291,0 0 0,0 0 0,0-1 0,-1 1-1,-7-2 1,5 1-364,-32 0-2629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42.5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5298,'0'0'7044,"58"267"-6420,-54-169-384,-4-1-224,0-6 0,0-9-16,0-7-752,0-11-1441,7-30-1857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38.3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1 258 10005,'0'0'2625,"31"-2"-2084,104-6-261,-112 7-264,-1 1-11,1-1 0,-1-1 1,42-10-1,-57 10-11,-1-1-1,0 0 1,0 0 0,0 0-1,0-1 1,-1 1 0,1-1 0,-1-1-1,0 1 1,0-1 0,-1 0 0,1 0-1,-1 0 1,0-1 0,4-7-1,-5 6-19,1 1 0,-1-1 0,-1 0 0,1 0 0,-1 0 0,0 0 0,-1 0 0,0 0 0,0-1 0,0 1 0,-1-8 0,0 13 20,0-1-1,0 0 0,0 0 0,-1 1 1,1-1-1,0 1 0,-1-1 1,0 0-1,0 1 0,0-1 0,0 1 1,0-1-1,-2-2 0,1 3 5,0 1-1,0-1 0,0 0 1,0 1-1,0-1 0,0 1 1,-1-1-1,1 1 1,-1 0-1,1 0 0,-1 0 1,1 1-1,-1-1 1,-2 0-1,-11-2 29,1 1-1,-1 0 1,0 1 0,1 1 0,-24 2-1,29-1 14,-1 1-1,0 0 1,1 0-1,-1 1 1,1 1-1,0 0 0,0 0 1,0 1-1,-10 7 1,10-5-2,1 1 1,0 0 0,0 0-1,1 1 1,0 0 0,1 1-1,0 0 1,0 0-1,-9 20 1,9-13-10,0-1 0,1 1-1,1 1 1,1-1 0,0 1 0,0 19 0,2-27-29,2 0 0,-1 0-1,1-1 1,1 1 0,0 0 0,0 0 0,1 0 0,0-1 0,1 1 0,0-1-1,1 1 1,-1-1 0,2 0 0,-1 0 0,1-1 0,1 0 0,0 1 0,9 9-1,2-1-95,0-2-1,0 0 1,2-1-1,-1-1 0,2 0 1,0-2-1,0 0 1,42 14-1,-7-6-846,1-3 0,80 12-1,62-5-2504,-6-20-324,-190-3 3733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14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7892,'0'0'4116,"36"10"-3692,151 39 537,71-9-129,80-13-309,89-10-224,84-14-46,-511-3-253,583 0 230,1320 1 63,-1301 5-290,-45 9-72,-56 0-198,-72-7-128,-81-1-8,-87-6 30,10-1-548,-229 0 481,-35-1 330,-8-3 145,1 1-16,-1 0 1,-1-1 1,1 0-1,-1 1 1,1-1-1,-1 0 1,0 1-1,0 0 1,0 0-1,-1-1 1,1 1-1,-1 1 1,0-1-1,0 0 1,0 1-1,0-1 1,0 1-1,-5-3 0,-3-2-30,-1 1 0,0 0 0,-1 1 0,-14-5-1,11 5-223,0 2 1,0 0-1,-30-1 0,-16 2-3494,46 2 663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15.9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278 19 192,'-30'-1'4794,"-99"-6"-2582,67 1-977,5 1 2428,285 16-1639,-202-9-1863,238 18 402,92-1 0,78-4-232,673-2-18,325 9-365,-985-2-361,-49 6-366,-50 5-670,-64-9-1536,-53-8-1385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16.7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2065,'0'0'9676,"46"4"-9534,205 11 293,153-11 53,126-4-189,117 0-99,92 0-123,59 0-24,-330-1-30,965 5 22,-5 31-553,-696 2-543,-93 2-848,-121-10-1047,-104-15-1096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27.0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1674 335 2401,'0'0'2852,"0"-36"-1726,0-8-686,-8-63 0,7 102-391,0 1-1,0-1 1,0 0-1,0 1 1,-1-1-1,0 1 1,0-1-1,0 1 1,-1 0-1,1 0 1,-1 0-1,0 0 1,0 0-1,0 1 1,-1-1-1,-4-3 1,-2-1 107,1 1-1,-2 0 1,1 0 0,-1 1 0,0 1 0,0 0-1,-17-6 1,10 7 157,0 0 0,0 1 1,-1 0-1,-26 1 0,32 2-178,0 0-1,-1 1 1,1 0 0,0 2 0,0-1 0,-20 7 0,18-3-50,1 1 0,-1 0 0,1 1 0,1 1 0,-21 16 0,4 0 69,1 2-1,-46 55 1,24-17 81,-45 80 0,-61 140 298,3 74 22,33-20-73,-131 597 0,179-541-392,-31 525 1,92-615-83,10-60-16,3-65 5,15 32 30,-12-190-23,-1 8-6,-12-203-72,-1 68-123,-24-330-337,32 222 517,2 163 20,0 40-5,0 0-1,0 0 0,3-13 1,-3 23 1,0-1 1,0 1 0,0-1-1,1 1 1,-1 0 0,0-1-1,0 1 1,0 0 0,1-1-1,-1 1 1,0 0 0,0-1-1,1 1 1,-1 0 0,0 0-1,0-1 1,1 1 0,-1 0-1,0 0 1,1 0 0,-1-1-1,0 1 1,1 0 0,0 0-1,10 3-9,-7-1 6,0 0 0,0 0 0,-1 1 1,1 0-1,-1 0 0,1 0 0,-1 0 0,0 0 0,-1 0 0,6 8 0,57 109-76,20 60 62,11 52 20,-31-47 20,-9 2-1,-7 2 0,-9 2 1,21 274-1,-41 186 342,-25-313-78,-46 185 134,-27-5 43,27-201-78,4-43-11,14-48-221,22-118-129,5 111 0,6-202-23,1-1-1,0 1 1,1-1 0,1 1-1,0-1 1,10 25 0,-10-33-32,1-1 0,0 0 0,0 1 0,1-1 0,-1-1 1,2 1-1,-1-1 0,1 0 0,0 0 0,0-1 0,1 1 0,-1-2 0,1 1 1,9 4-1,-7-4-88,1-1-1,-1 0 1,1-1 0,-1 0 0,1 0 0,17 1 0,63 0-947,-71-3 679,-1-2-1,1 0 1,0-1-1,25-7 1,-19 1-583,0-2 0,-1-1 0,37-23-1,85-56-3987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1-05T03:12:45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5723 5944 541 0,'0'0'25'0,"0"0"8"0,0 0-33 15,0 0-3-15,0 0 3 16,0 0 12-16,0 0 22 16,-51 20-11-16,51-2-9 0,18 2 8 15,6-1-1-15,9-5-4 16,11-11-1-16,10-3 1 16,20 0-3-1,19-17-5-15,21-30-6 0,8-13 1 31,16-7-2-31,15-7 0 0,15 2-2 16,20-6 0-16,17-2-1 16,12 3 1-16,27 7 1 0,16 7 2 15,31 5-3-15,18 12 0 16,17 13-1-16,8 13 1 16,-13 16 0-16,-13 4 0 15,-24 10 0-15,-29 30-4 16,-38 13-5-16,-29 8 0 15,-36 5 3-15,-38 1 3 16,-40 0-7-16,-44-7-12 0,-30 4-1 16,-43-8 18-16,-42 1 3 15,-23-6 2 1,4-8 0-16,13-10 6 16,20-12 7-16,31-12 9 0,24-9-9 15,16 0-7-15,37 0-6 16,80 0 0-1,79-13 2-15,86-27-2 0,80-13 3 16,66 0-3-16,45 5 1 16,39 16-1-16,4 11-1 15,1 11-4-15,-10 10-20 16,-29 0 8-16,-27 0 0 16,-38 8-3-16,-36 7-5 15,-37-5-19-15,-43-10 12 16,-39 0 7-16,-43 0-14 0,-46-10-7 15,-41-13-2-15,-41-7 18 16,-29 4 20-16,-28-1-2 16,-15 1-53-16,-12-2-132 15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1-05T03:25:27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5868 9901 701 0,'0'0'64'0,"0"0"-49"0,0 0-15 0,0 0 0 0,0 0 47 0,276-101-11 0,-71 36-20 0,25-10-13 16,6-4 1-16,-2 6-4 16,-17 5-5-16,-31 19-14 15,-32 16-3-15,-47 12-10 16,-46 16 5-16,-38 5 22 15,-23 5-9-15,-50 41 14 16,-45 21 2-16,-28 24 14 16,-20 6-2-16,-5-4 5 15,7-6 6-15,19-10-1 16,29-17-4-16,38-14-4 0,40-11-11 16,15-13-5-16,57-15 0 15,51-7 5-15,46-7-3 16,32-50-2-16,29-19-17 15,6-12-3-15,6-2-9 16,6 10-17-16,-9 7-43 16,-12 16-18-16,-19 17 39 15,-28 13-135-15,-21 7 3 16</inkml:trace>
  <inkml:trace contextRef="#ctx0" brushRef="#br0" timeOffset="1645.68">12085 9714 429 0,'0'0'105'0,"0"0"-103"0,0 0 0 0,0 0 5 15,0 0 35-15,0 0-21 16,-12 0-20-16,52-7 17 16,18 2-7-16,22-10 6 15,15-1-8-15,18-1-1 16,16-7-2-16,18 5-3 0,16-2-3 16,18 1 3-1,18 7-3-15,13 0 2 0,14 2-2 16,13 4 0-1,1 1 3-15,-5 6 25 0,-13 0-26 16,-29 0 0-16,-28 0-2 16,-30 0 0-16,-31 0 0 15,-30 0 0-15,-31 0-2 16,-22 0 2-16,-18 0 0 16,-3 0 0-16,0 0 0 0,-16 0 15 15,-26 0 1 1,-22 6-11-16,-13 12-2 15,-3 1-3-15,-8 12 3 0,1-2 0 16,-1 5 6-16,4-4-6 16,14 0-2-16,12-2 1 15,15-5 2-15,15-2-2 16,14-6-1-16,14 3 0 16,0-3 1-16,32 2-2 15,48-4 9-15,40-9 5 16,43-4-2-16,33 0-8 15,28 0 1-15,27-13-3 16,22-1-2-16,22 2 13 16,16 2-4-16,9-1 8 15,-4 0-14-15,-10 11-1 0,-30 0-1 16,-30 0-1-16,-41 0 0 16,-43 0 0-16,-36 0 2 15,-37 0-2-15,-31 0-1 16,-24 0 0-16,-16 0 2 15,-12 0-1-15,-3 4 0 16,-3-4 0-16,0 0 1 16,0 3-1-16,0-3 2 15,0 0-2-15,0 0 4 16,0 0-4-16,0 0-2 16,0 4 0-16,0-1 2 15,0 5 0-15,0-6 0 16,0 2 0-16,7 0 0 15,-1-2-7-15,-1 6-5 0,3-6-10 16,-3 2-5-16,-2-1-9 16,0 0-21-16,-3 1-29 15,3-4-37-15,-3 0-2 16,0 0-47-16</inkml:trace>
  <inkml:trace contextRef="#ctx0" brushRef="#br0" timeOffset="3762.71">4362 10964 553 0,'0'0'78'0,"0"0"-78"15,0 0-3-15,0 0 3 0,0 0 41 0,196 158 11 16,-103-129-20-16,13-9-16 16,14-7-6-16,9-9 7 15,9-4-2-15,6 0-13 16,-1 0 5-16,0 0-6 15,-5 0 0-15,-5 0 1 16,0 0 1-16,-1 0-3 16,-7 0 0-16,2 0-1 15,1 20 1-15,7 7 0 0,6 6 0 16,4 4 1-16,-5 7 0 16,-5 5 0-16,-12-9-1 15,-17 4 0-15,-19-4 0 16,-23-7 0-16,-24-9 0 15,-19-4 0-15,-12-12-3 16,-9-6-2-16,0-2 5 16,0 0 3-16,0 0 2 15,0 0 1-15,4-2-1 16,13-36-2-16,30-9-1 16,27-7-2-16,30 5-2 15,28 1 1-15,30 18 2 16,37 11-1-16,32 8 1 0,23 11 0 15,25 0 0-15,6 7-1 16,6 24 1-16,1 5 2 16,-16 2-2-16,-16-5 0 15,-11-3 0-15,-23-6 0 16,-27-12-1-16,-35-2-1 16,-45-10 1-16,-36 0-1 15,-38 0-3-15,-24 0 4 16,-18-22 4-16,-3-6-4 15,0-5 0-15,0-1-1 16,-3-3 1-16,-5-3 1 0,5 3-1 16,3-12-12-16,0 5-20 15,19 7-60-15,29 7-118 16,19 11-83-16</inkml:trace>
  <inkml:trace contextRef="#ctx0" brushRef="#br0" timeOffset="4497.31">15470 11505 545 0,'0'0'71'0,"0"0"-71"0,0 0-3 0,291-3 3 0,-92 3 2 0,26 0 14 0,11 0-13 0,6 0-2 15,-9 0-1-15,-7 0-7 16,-24 0-4-16,-27 0 1 16,-37 0-14-16,-46 0 13 0,-42 0 8 15,-47-10 3 1,-13-3 3-16,-75 0 18 15,-53-4 2-15,-50 3 4 16,-35-2-1-16,-10 2-26 0,31 7 12 16,54 1 26-16,72 6 4 15,72 0-42-15,35 21 12 16,89 12-12-16,55 0 3 16,39 0-2-16,13-2-1 15,3-5 0-15,-18-3-16 16,-26-8-19-16,-32-6-4 0,-32-9-5 15,-32 0 1 1,-35 0-19-16,-38 0-48 16,-17-9 28-16,-27-13-75 15,-50 0-32-15</inkml:trace>
  <inkml:trace contextRef="#ctx0" brushRef="#br0" timeOffset="6151.34">4274 12759 407 0,'0'0'35'0,"0"0"-35"0,0 0-2 0,0 0 2 16,0 0 40-16,306 0 6 0,-107 0-23 16,40-11-14-16,22 9-2 15,18 2 2-15,8 0-3 16,-4 0-1-16,-14 0-5 16,-10 0-9-16,-36 6-9 15,-32-3 6-15,-42 1 10 16,-35-4-44-16,-37 0 3 15,-35 0 24-15,-20 0 19 16,-12 0 1-16,-10 0 2 16,0 0-2-16,3 3-1 15,21 3-2-15,31 1-7 16,33 3 5-16,39 4-3 16,19-1-164-16</inkml:trace>
  <inkml:trace contextRef="#ctx0" brushRef="#br0" timeOffset="6529.49">10803 12962 588 0,'0'0'0'0,"0"0"-46"0,262 7 33 0,-97 0 12 0,18 1 2 0,8-3 6 0,8 12 4 0,3-10-10 0,-9 2-1 15,-15-2 0-15,-24-7-19 16,-32 8-58-16,-27-8 7 16,-28 0 12-16,-27 0 32 15,-24 0 22-15,-16-10 3 16,0-4-32-16,-12 7-46 16,-25-6-102-16</inkml:trace>
  <inkml:trace contextRef="#ctx0" brushRef="#br0" timeOffset="7445.41">16101 12812 518 0,'0'0'47'0,"0"0"-44"0,0 0 5 0,310-64-1 0,-64 42 12 0,70 4 50 0,64 13-3 16,49 5-20-16,30 5-33 15,19 33-6-15,4 15-6 16,-22 4-1-16,-34-4-7 16,-54-3-17-16,-59-10-19 15,-69-12-60-15,-60-8-61 16,-58-18 5-16,-43-2 6 15,-38 0 2-15</inkml:trace>
  <inkml:trace contextRef="#ctx0" brushRef="#br0" timeOffset="7518.85">21417 12949 24 0,'0'0'49'15,"0"0"-33"-15,-178-84-16 0,120 68-3 16,10 10-83-16</inkml:trace>
  <inkml:trace contextRef="#ctx0" brushRef="#br0" timeOffset="10632.44">5343 14256 248 0,'0'0'88'0,"0"0"-42"0,0 0-40 0,0 0 13 0,0 0 29 16,0 0-22-16,-40-7-9 15,40 44 36-15,22 6 3 16,9 4-31-16,9-3 1 16,8-7 2-16,11-5 5 15,7-5-8-15,11-10-11 16,16-10 1-16,18-7-2 15,14 0-5-15,10 0-6 0,6-17 0 16,-3-10-2 0,-6 11 0-16,-4-5 0 0,-2 12 2 15,-3-5-2 1,-9 12 0-16,-11 2 1 0,-7 0-5 16,-11 0 8-16,-3 0-4 15,2 9 0-15,-8 7-1 16,-2 11 1-16,-3-10 0 15,-10 11 0-15,-6-3 0 16,-9 2 1-16,-12 3-2 16,-7 0 2-16,-14 0-2 15,-13-6-1-15,0 4-1 16,0-5 2-16,-26-10-1 16,-4 3 2-16,-4-9 4 15,-3-7-2-15,10 0 5 16,6 0-2-16,5 0 4 0,14 0 1 15,2-14 0-15,0-8-3 16,12-9-6-16,31 4-1 16,15 1 0-16,15 5 0 15,16-2 0-15,0 11-1 16,6 12 1-16,3 0 0 16,3 0 0-16,13 5 1 15,0 19-1-15,5-8 0 16,-2-2-4-16,-1-8-3 15,1-6 4-15,0 0-2 16,-5 0 2-16,-4-6 2 0,-13-8-1 16,-9-2 0-1,-12-1 2-15,-10 5 1 0,-9-6-1 16,-12 5 3-16,-4-8-2 16,-7 5 1-16,-5-1 1 15,-6-10 3-15,0-6-2 16,1-7 3-16,3-7-6 15,0-6-1-15,-1-6-2 16,-3-3 0-16,-2 12-7 16,-4 7-22-16,1 6-40 15,-8 13-67-15,5-6-56 16,-1 7-201-16</inkml:trace>
  <inkml:trace contextRef="#ctx0" brushRef="#br0" timeOffset="12130.96">14207 14189 396 0,'0'0'71'0,"0"0"-43"0,0 0-27 15,0 0 16-15,0 0 39 0,0 0-8 0,-110 128-16 16,110-85-6-16,17-4-2 15,23-2 1-15,10-6-5 16,5-9-8-16,12-8 10 16,10-14-9-16,5 0-7 0,16 0-5 15,8-14 1-15,3-12-2 16,5-3 4-16,3 1-4 16,-4 5 0-16,-3-4 0 15,1 17 0-15,-7-4 0 16,4 11 0-16,1 3 0 15,8 0 2-15,5 0-2 16,8 10-1-16,2 13 1 16,-4 5-1-16,4 11 1 15,-4 5 1-15,2-1-1 16,-8 11-1-16,-8-4 1 16,-13-3 0-16,-16 3 0 15,-17-9 0-15,-17 2 0 0,-16-14 0 16,-11-1 0-16,-11-12 0 15,-5-6 1-15,-8-6-1 16,7-4 0-16,2 0 0 16,9 0 1-16,16 0 3 15,22 0-4-15,16-14 1 16,21-5-1-16,15 1 1 16,1 5 0-16,14 6-1 15,12 7 0-15,13 0-3 16,11 0 3-16,3 0-1 0,-5 0-2 15,-7 0-1 1,-6 0-1-16,-9 0 3 16,-3 0-1-16,-9-10 0 0,-10-10 2 15,-12-3 0 1,-7-1 0-16,-7-6 2 0,-17 0 1 16,-12 7-2-16,-14 9 2 15,-11 1 2-15,-8 3 5 16,-13 3-1-16,-2 2 0 15,-7-13-3-15,-3 5-2 16,0-10-3-16,0-5-3 16,0 2-12-16,0 6-28 15,0-3-68-15,-7 9-69 16,-15-3-54-16</inkml:trace>
  <inkml:trace contextRef="#ctx0" brushRef="#br0" timeOffset="14328.31">4816 16102 419 0,'0'0'101'0,"0"0"-67"0,0 0-33 0,0 0 4 0,0 0 17 15,0 0 26-15,79 29 26 16,-32 18-25-16,4 3-35 16,5-3 8-16,5-4 3 0,3-12-12 15,10-2-1-15,16-13 4 16,3-9-10-16,13-7 1 15,6 0-2 1,5-7-4-16,9-15 2 0,15-1-3 16,10-8 0-16,8 1 0 15,3 0 1-15,3-6-1 16,10 5 0-16,0 1 1 16,6 4-1-16,-4 8 1 15,1 3 0-15,0 0-1 16,-6 9 0-16,-3 6-1 15,-1 0 1-15,-1 0 2 16,0 13-1-16,-10 10-2 16,-13 14 1-16,-21 0-2 0,-22 4 1 15,-15 8 1-15,-18 1 0 16,-26-3-5-16,-20-4 2 16,-22-3-3-16,0 4-6 15,-34-14 10-15,-22 7-2 16,-5-7 4-16,-6-10 12 15,6-3-11-15,6-11 3 16,15-6-3-16,13 0 5 16,11 0 3-16,16 0-3 15,0-23 0-15,6-4-4 16,44-10-2-16,16-3-1 16,20-3-3-16,25-1 4 15,14 14 0-15,16 7 0 16,12 6 0-16,16 11 0 15,15 6 1-15,12 0-2 0,10 0 2 16,12 30 0-16,14 6 0 16,4 1-1-16,-6 3 0 15,-12 5-1-15,-22-10 1 16,-18 2 0-16,-19-13 0 16,-18-4 0-16,-14-4 0 15,-24-16 0-15,-7 0 0 16,-17 0 0-16,-12 0 0 15,-8-12 1-15,-15-12 1 16,-5-7 0-16,-6-11-2 0,1-12 1 16,0-12 0-1,-1-16-1-15,-2 6 0 0,1-5-5 16,-8 14-11-16,-6 14-21 16,-6 16-9-1,-8 7-25-15,-4 7-55 0,0-4-63 16,0 10-91-16</inkml:trace>
  <inkml:trace contextRef="#ctx0" brushRef="#br0" timeOffset="19028.84">23070 8050 432 0,'0'0'20'0,"0"0"19"0,0 0 10 0,0 0 1 0,0 0-18 0,0 0 4 15,0 0-17-15,47-67-15 16,17 67-4-16,3 7 1 15,1 23-1-15,-4 7 2 0,-9 6 0 16,1 11-2 0,-11 5-1-16,-8 11 1 0,-3 5 0 15,-7 1 2-15,-8 1-1 16,-1-1-1-16,-6-2 4 16,-5 6-4-16,-4 4 0 15,-3-1 9-15,0 4-1 16,0-2-1-16,-24 1 1 15,-8 4-2-15,-5 7 0 16,-5 5 2-16,-7 3-2 16,-3 2 4-16,2-4-5 15,4-2 5-15,9-8-2 0,19-6 1 16,12-10-4 0,6-3 1-16,3-13 1 15,31-15-1-15,12-6-3 16,12-24-1-16,16-16 2 0,9 0-1 15,6-36-1-15,9-24 1 16,0-10-2-16,-9-14 0 16,-13 0 0-16,-20 2 0 15,-16 4 0-15,-19 7 3 16,-18 9 13-16,-3 11 7 16,0 14 4-16,-27 10-12 15,-4 15 0-15,-6 12-3 16,-6 2-9-16,-3 66-3 0,-3 45 1 15,3 57 3 1,3 52 5-16,15 31 7 0,4 24-11 16,5 4-1-16,8-6-1 15,-5-4 2-15,9-4-4 16,1-14 0-16,-2-9 3 16,4-6-5-16,-2-15 0 15,0-6 0-15,3-15 2 16,1-18-1-16,-3-28 0 15,2-11 0-15,-5-20 0 16,-11-1 2-16,-2-17 1 16,-3-12 1-16,-4-22-4 15,0-13 1-15,7-23 2 16,3-13-3-16,-1-18-1 0,4-6 1 16,-1 0 4-1,-5 0-5-15,-4-14 2 0,-3-9 0 16,-5-7-1-16,-4 3-1 15,-5 0-1-15,-5 1 0 16,-5 2-4-16,3 1-9 16,3 0 0-16,3-7-17 15,7 2-5-15,1-8-17 16,14 7-29-16,3-12-81 16,-1-3-147-16</inkml:trace>
  <inkml:trace contextRef="#ctx0" brushRef="#br0" timeOffset="21862.12">25919 8070 6 0,'0'0'13'0,"0"0"-3"0,0 0-4 0,0 0-4 0,0 0-2 15,0 0 0-15,0 0-3 16,0 0-8-16,0 0-11 16,2 0 21-16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4:30:36.5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376 3 5635,'0'0'64,"-192"-2"-961,142 2 705,6 12-96,7 9-512,6 3-305,9-2-496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4:30:36.5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230 1 352,'0'0'2329,"-27"3"-1344,-84 12-158,98-13-437,-1-1 0,0 0 0,-16-1-1,9-1 1990,388 1-2346,-124 0-3124,-173 0 263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4:31:20.2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1 176,'0'0'2913,"1"7"-3014,0-6 42,0 0 1,0 0-1,0-1 1,0 1-1,0 0 1,0-1-1,0 1 0,0 0 1,1-1-1,-1 0 1,0 1-1,0-1 0,0 0 1,1 1-1,1-1 1,2 1-163,19 4-697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42.6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75 9428,'0'0'2978,"262"-75"-2978,-172 113-833,-7-4-2416,-11-16-1761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4:31:20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678 0 320,'0'0'272,"-208"140"-256,149-113-16,-6-3 0,6-5-16,-3-2 16,6-5 32,6-2-32,7-1-48,5-1-128,1 1-224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4:34:26.0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1 0,'0'0'560,"-3"7"-560,0-5-160,3 3-240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9.0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187 1027 1185,'0'0'9332,"-186"0"-8132,303-41-1184,114-34-16,117-34 144,101-19-48,82-7 1,52 3-49,20 12-48,-17 18-16,-44 19-1009,-73 27-1344,-90 11-1809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07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135 1 8228,'0'0'5138,"-48"274"-4930,45-180-112,-1-11-48,1-12-16,-1 1-32,1-1-192,-4-3-528,0-4-881,-3-12-992,-7-29-320,-11-23-1713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08.7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1 222 6019,'0'0'3580,"24"-31"-3455,-24 31-125,33-43 24,42-42 0,-70 80-23,0 1 0,0 0 0,0 0 0,0 0 0,1 1 0,-1 0 0,1 0 0,0 0 0,0 0 0,0 1 0,0 0 0,0 1 0,9-2 0,53-6 8,1 2 0,99 4 0,-131 3-7,-10 0 1,54 7-1,-71-5-3,0 0 0,-1 0 1,1 2-1,-1-1 0,0 1 0,0 0 0,0 1 0,13 9 0,-13-8 14,-1 1 0,0 0 0,0 0-1,-1 1 1,0 0 0,-1 1-1,0-1 1,0 1 0,0 0-1,-1 1 1,-1-1 0,0 1-1,0 0 1,-1 0 0,0 0-1,0 1 1,-2-1 0,1 1-1,0 11 1,-2-17 13,3 79 333,-3-70-300,-1-1-1,0 1 1,-1-1-1,-4 15 1,1-14-1,-1 0 0,0 0 0,-1-1 0,-15 24 0,-42 44-10,38-51-63,-2-1 0,-34 28 1,47-45-88,-1-1 1,0 0-1,-1 0 1,0-2-1,-1 0 1,-24 8-1,37-15 51,4-2 44,0 1-1,0-1 0,0 0 0,-1 1 1,1-1-1,0 0 0,0 0 0,0 0 1,-1 0-1,1 0 0,-2 0 0,2 0-56,1 5 45,1-1 0,-1 0 0,1 1-1,0-1 1,0 0 0,0 1 0,1-1 0,-1 0-1,1 0 1,0 0 0,0 0 0,3 3-1,4 5 39,0-1 0,16 14 1,-10-10-22,11 11 70,1-1 0,39 27 0,-48-40-11,0-1-1,0-1 1,1 0 0,0-1-1,30 8 1,-39-14-22,0-1-1,0 0 1,20 0 0,-25-1-12,-1-1 0,1-1 0,-1 1 0,1-1-1,-1 1 1,1-1 0,-1-1 0,0 1 0,1 0 0,-1-1-1,5-3 1,2-3 27,-1-1-1,-1 0 0,17-21 0,-12 14-16,157-185 60,-159 187-93,-1 0 0,0 0-1,10-19 1,-17 26 2,-1-1 0,1 0 1,-1 0-1,-1-1 0,1 1 0,-1 0 0,-1-1 1,2-14-1,-3 19 7,1-8 4,-1 0 0,0 0-1,-1 0 1,0 1 0,-4-20 0,4 28 12,0 0 1,0 0-1,0 0 1,-1 1 0,1-1-1,-1 0 1,1 1-1,-1-1 1,0 1 0,0 0-1,0 0 1,0 0 0,-1 0-1,1 0 1,-1 0-1,1 0 1,-1 1 0,1-1-1,-1 1 1,0 0 0,0 0-1,0 0 1,1 0-1,-1 0 1,0 1 0,0-1-1,-6 1 1,5-1 20,-29 1 120,31 0-156,-1 0 0,1 0-1,0 1 1,0-1-1,0 1 1,0 0-1,0 0 1,0 0 0,0 0-1,0 0 1,0 0-1,0 0 1,-2 3 0,-4 6 15,1 1 0,1 0 0,-1 0 0,2 0 0,0 1 1,-5 15-1,-4 12 21,3 0 0,1 1 0,1 0 0,3 1 0,1 0 0,1 54 1,4-93-47,0 0 0,0 0 0,1 0 0,-1-1 0,0 1 0,1 0 0,0 0 1,-1 0-1,1-1 0,0 1 0,0 0 0,0-1 0,0 1 0,0-1 0,0 1 0,1-1 1,-1 1-1,0-1 0,1 0 0,-1 0 0,1 0 0,-1 0 0,1 0 0,0 0 1,-1 0-1,1 0 0,0-1 0,0 1 0,-1-1 0,5 2 0,5 0-34,1-1 0,-1 0 0,24 0-1,-24-1-18,160 0-3549,-108 0 729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09.0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305 1 4066,'0'0'7382,"-34"2"-6566,-4 1-605,-64 13 0,99-16-200,0 1 0,0 0 0,0 0 0,0 0 1,0 0-1,0 0 0,0 1 0,0 0 0,1-1 0,-1 1 1,0 0-1,1 0 0,0 0 0,-1 1 0,1-1 0,0 1 0,0-1 1,0 1-1,1 0 0,-1-1 0,-1 5 0,-10 21 46,1 1 1,1 0-1,2 0 0,1 1 0,1 0 1,2 1-1,1-1 0,0 40 0,3-45-43,0-14-4,1 1 0,2 16-1,-2-25-10,1 1-1,0-1 1,0 1-1,0-1 1,0 1-1,1-1 1,-1 0 0,1 1-1,0-1 1,0 0-1,0 0 1,3 2-1,1 1-45,1 0-1,-1 0 1,2-1-1,-1 0 1,0-1-1,1 0 0,0 0 1,0 0-1,0-1 1,1 0-1,-1-1 1,1 0-1,10 2 1,15 0-620,0-2 1,37-2-1,-43 0-64,-15 1 121,0-2-1,0 0 1,16-3 0,-18 1-202,0-1 0,0 0 1,16-10-1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09.3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22 229 6963,'0'0'4434,"-5"21"-4140,1-8-243,1-5-21,0 1 1,1 0-1,1 1 1,-1-1-1,1 11 0,1-16-16,0 0 1,1 1-1,-1-1 0,1 0 0,0 0 0,0 1 0,1-1 0,-1 0 0,1 0 0,0 0 0,0-1 0,0 1 0,1 0 0,-1-1 0,1 1 0,6 5 0,1 1 3,1 0 0,0-1 0,1 0 0,0 0 0,0-2 0,1 1 0,0-2 0,0 0 0,0 0 0,1-1 0,0-1 0,0 0 0,0-1 0,1-1 0,26 2 0,-26-3-15,-11-1-1,0 0-1,1 0 1,-1 0 0,0 0-1,0-1 1,4-1-1,-6 2 3,-1-1-1,1 1 0,-1-1 0,0 0 0,0 0 0,0 1 0,1-1 0,-1 0 1,0 0-1,0 0 0,0 0 0,0-1 0,0 1 0,-1 0 0,1 0 1,0-1-1,0 1 0,-1 0 0,1-1 0,-1 1 0,1-2 0,2-14 19,0-1-1,-1 1 1,-1 0-1,-2-31 1,1 17-4,0-1 22,-2-69 26,1 87-58,-1 1-1,-1 0 1,0 0 0,0 0 0,-8-18 0,4 16-131,0 1 1,-1-1 0,0 2 0,-1-1 0,-12-13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0.2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6115,'0'0'3844,"26"16"-3798,-4-3-35,14 8 13,-2 2 0,0 1-1,33 32 1,-40-31-5,-13-14-14,-1 0 0,-1 1 0,0 1 0,-1 0 0,0 1 0,9 15 0,-18-25-4,0 1 0,0-1-1,0 1 1,-1-1 0,0 1 0,0-1 0,0 1 0,0 0 0,-1 6 0,0-9 7,0 1 0,0-1 0,0 1 0,-1-1 0,1 0 0,-1 1 0,1-1 1,-1 0-1,0 1 0,0-1 0,0 0 0,0 0 0,-1 0 0,1 0 0,-1 0 0,1 0 0,-1 0 0,1 0 0,-4 2 0,-4 2 91,-1-1 0,1 0-1,-1 0 1,0-1-1,0 0 1,0 0-1,-1-2 1,-15 4-1,-2-2 43,0-2 0,-31 0 0,58-2-139,-1 0 0,1 0 0,-1 0 0,1-1 0,-1 1 1,1 0-1,-1-1 0,1 0 0,-1 1 0,1-1 0,-1 0 0,1 0 0,0 0 0,0 0 0,-1 0 0,1 0 0,0 0 0,0 0 0,0 0 0,0 0 0,0-1 0,0 1 0,0 0 0,1-1 0,-1 1 0,0-1 0,1 1 0,-1-1 0,1 1 0,0-1 0,-1 1 0,1-1 0,0-1 0,-1-8-83,0-1-1,1 1 1,2-19-1,-1 20-48,0 1-16,1 1 0,0 0 0,0 0 0,1-1-1,0 2 1,0-1 0,1 0 0,0 1 0,1-1-1,-1 1 1,1 0 0,11-11 0,6-4-653,1 0 0,29-20 0,66-45-2872,-68 49 1453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0.5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136 1 1697,'0'0'7782,"-20"7"-7192,5-2-502,0 1 0,1 0 0,-21 12 0,33-16-73,0 0 1,0 0-1,0-1 1,0 1-1,0 0 1,1 0-1,-1 1 1,1-1 0,-1 0-1,1 0 1,0 1-1,0-1 1,0 1-1,0-1 1,0 5-1,0 0 28,0 0 0,1 0 0,0 14 1,1-5-4,-2-8-28,2-1-1,-1 1 0,1 0 0,0 0 0,0-1 1,1 1-1,0-1 0,1 1 0,-1-1 1,2 0-1,-1 0 0,1 0 0,0-1 1,0 1-1,0-1 0,1 0 0,0 0 1,9 8-1,15 11 9,1-2 0,0-1 1,37 18-1,3 4-59,-67-42 32,2 2 7,1 0-1,-1 0 0,10 10 0,-14-14-5,0 1-1,0 0 0,0 0 1,-1 0-1,1-1 0,0 1 1,-1 0-1,1 0 0,-1 0 1,1 0-1,-1 0 1,1 0-1,-1 1 0,0-1 1,0 0-1,1 0 0,-1 0 1,0 0-1,0 0 0,0 0 1,0 1-1,0-1 0,0 0 1,-1 0-1,1 0 1,0 0-1,-1 0 0,1 0 1,0 0-1,-1 0 0,1 0 1,-2 2-1,-2 1 10,-1 0-1,0-1 1,1 1 0,-1-1-1,-1 0 1,1 0 0,0-1-1,-1 0 1,-10 4 0,10-4-1,-27 10 21,-51 10 0,69-19-218,-1 0 0,1-2 1,-1 0-1,1 0 0,-29-4 0,42 3 101,1-1 0,0 1-1,-1 0 1,1-1 0,0 1-1,-1-1 1,1 1 0,0-1 0,0 0-1,0 0 1,0 1 0,-1-1-1,1 0 1,0 0 0,0 0 0,1 0-1,-1 0 1,0 0 0,0 0-1,0-1 1,1 1 0,-1 0 0,1 0-1,-1-1 1,1 1 0,-1 0-1,1-2 1,-2-4-372,1 0 0,1 0 0,0 0-1,0-9 1,0 2-427,0-40-3058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0.7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1681,'0'0'7187,"79"184"-7011,-72-146-128,7-4-48,-4-8-432,7-11-1057,-3-11-944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43.4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154 241 7171,'0'0'5651,"16"-11"-5408,18-11-194,0 1 1,47-20 0,-59 32-34,-1-1-1,25-17 1,-41 24-4,0-1-1,0 1 1,0-1-1,0-1 1,0 1-1,-1-1 1,0 1-1,0-1 1,0 0-1,-1-1 1,0 1-1,0-1 1,3-7-1,-5 12-5,-1 1 0,1-1 0,-1 0 0,0 0 0,0 1 0,1-1 0,-1 0 0,0 0 0,0 1-1,0-1 1,0 0 0,0 0 0,0 0 0,0 1 0,0-1 0,0 0 0,0 0 0,0 0 0,0 1 0,-1-1 0,1 0 0,0 0 0,-1 1-1,1-1 1,0 0 0,-1 0 0,1 1 0,-1-1 0,1 1 0,-1-1 0,0 0 0,-2 0 1,0 0 1,1 0-1,-1 1 0,0 0 0,1-1 1,-1 1-1,0 0 0,-3 0 0,0 0-16,-3 1 8,-1 0 0,1 0 0,-1 0 0,1 1 0,0 1 0,0 0 0,0 0 0,0 0 0,1 1 0,-1 1 0,1 0 0,-10 6 0,-6 8-5,1 1 1,-32 35-1,25-24 9,2 2 0,1 0 0,-35 59 0,54-78-3,0 0 1,1 1-1,0 0 1,2 0-1,-1 1 1,2 0 0,0 0-1,1 0 1,1 0-1,0 0 1,1 1-1,2 26 1,0-39-5,0 0-1,-1 1 1,1-1 0,1 0-1,-1 0 1,1 0 0,-1 0-1,1-1 1,0 1 0,0 0-1,1-1 1,-1 1 0,6 5-1,-4-6-15,1 1 1,-1 0-1,1-1 0,0 0 0,0 0 1,0-1-1,0 0 0,0 1 0,7 0 1,9 2-169,0-1 1,1-2 0,-1 0 0,30-2 0,-50 0 180,14 0-300,1 0 0,-1-1 0,0-1 0,1-1 0,-1 0 0,-1-1 0,1 0 0,0-2 0,24-11 0,-2-5-746,0-1 0,-2-2 0,-1-1 1,61-60-1,-80 71 877,-2-1 1,0 0-1,-1 0 1,19-33-1,-26 37 465,0 1 0,0-1 0,-1 0 0,0 0 0,-1-1 0,-1 1 0,0 0 0,1-26 0,-3 30 69,0-6 1588,-1 14-1867,1-1-1,0 1 0,0 0 1,0-1-1,-1 1 0,1 0 0,0-1 1,0 1-1,-1 0 0,1-1 1,0 1-1,-1 0 0,1 0 0,0-1 1,-1 1-1,1 0 0,0 0 1,-1 0-1,1 0 0,-1-1 1,1 1-1,0 0 0,-1 0 0,1 0 1,-1 0-1,1 0 0,0 0 1,-1 0-1,0 0 0,0 0-22,-1 1 0,1-1 0,-1 0 1,1 1-1,-1-1 0,1 1 0,-1-1 0,1 1 0,0 0 0,-1 0 0,1 0 1,0-1-1,0 1 0,0 1 0,0-1 0,0 0 0,0 0 0,0 0 0,0 0 0,0 1 1,0-1-1,0 0 0,1 1 0,-1-1 0,0 2 0,-2 6-33,0 0 1,-4 17-1,6-21 46,-4 29 159,-4 62 0,9 33-9,0-86-131,-1-88-110,5-100-355,-3 132 352,1 0 1,1-1 0,0 1-1,0 0 1,1 0-1,1 1 1,0-1 0,11-17-1,-15 27 22,1 1 0,0-1 0,0 1-1,0-1 1,0 1 0,0 0 0,0 0-1,0 0 1,1 0 0,-1 0 0,1 1 0,0-1-1,-1 1 1,1-1 0,0 1 0,0 0-1,0 0 1,0 0 0,0 1 0,0-1 0,0 1-1,0-1 1,5 1 0,-6 0-1,1 0 0,-1 1 0,0-1 0,0 1 0,1-1 0,-1 1 0,0 0 0,0 0 0,0 0 0,0 0 0,0 0 0,0 0 0,0 1 0,0-1 0,0 0 0,0 1 0,2 3 0,2 2 5,-1 0 1,0 1 0,5 10 0,-3-6-1,28 54 57,-19-34 21,23 34 0,-39-65-74,1 0 0,0 0 1,-1 0-1,1 0 0,0-1 0,0 1 1,0 0-1,0 0 0,0 0 0,0-1 0,0 1 1,0-1-1,2 2 0,-2-2 0,0 0-1,-1 0 1,1 0-1,0 0 0,-1 0 1,1-1-1,0 1 1,-1 0-1,1 0 1,0-1-1,-1 1 1,1 0-1,0-1 1,-1 1-1,1 0 1,-1-1-1,1 1 1,-1-1-1,1 1 0,-1-1 1,1 1-1,-1-1 1,1 1-1,-1-1 1,0 0-1,1 1 1,-1-1-1,0 0 1,1 1-1,-1-1 1,0-1-1,29-77 64,-3 4-69,-17 51 3,2 2-1,16-28 1,-25 47 6,0 0-1,0 1 0,0-1 1,1 1-1,-1-1 1,0 1-1,1 0 1,0 0-1,-1 0 1,1 0-1,0 1 1,5-3-1,-7 3-3,1 1-1,0 0 1,-1-1-1,1 1 1,0 0 0,0 0-1,0 0 1,-1 0-1,1 0 1,0 1 0,-1-1-1,1 0 1,0 1-1,0 0 1,-1-1-1,1 1 1,-1 0 0,1-1-1,-1 1 1,1 0-1,-1 0 1,1 1 0,-1-1-1,0 0 1,1 0-1,-1 1 1,1 1 0,16 22 11,-1 0 0,-1 1 0,15 34 0,17 29-11,-35-68-116,2-1 1,0 0 0,29 29 0,-32-38-295,0-1-1,1 1 1,0-2-1,1 0 1,0-1 0,22 10-1,-14-10-1203,27 6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0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90 1 5923,'0'0'3273,"14"15"-2910,0 1-290,-6-6-48,1 0 0,1 0 0,0-1 0,0-1-1,1 1 1,-1-1 0,24 12 0,-24-17-14,-1 0-1,1 0 1,-1 0-1,1-1 1,0-1-1,0 0 1,0 0-1,17-1 1,-23 0 1,-4 0-8,0 0 1,0-1-1,0 1 0,1 0 1,-1 0-1,0 0 0,0 0 1,0 0-1,0 0 0,0 0 1,0 0-1,0 0 0,1 0 1,-1 0-1,0 0 1,0 0-1,0 0 0,0-1 1,0 1-1,0 0 0,0 0 1,0 0-1,0 0 0,0 0 1,1 0-1,-1 0 0,0-1 1,0 1-1,0 0 0,0 0 1,0 0-1,0 0 0,0 0 1,0-1-1,0 1 1,0 0-1,0 0 0,0 0 1,0 0-1,0 0 0,0 0 1,0-1-1,0 1 0,-1 0 1,1 0-1,0-2 44,0-1-39,0 1 0,0 0-1,-1 0 1,1 0 0,-1-1 0,0 1 0,1 0-1,-1 0 1,0 0 0,0 0 0,0 0 0,-1 0-1,-1-3 1,-1 2 16,1-1-1,-1 0 0,0 1 1,0 0-1,-7-5 0,-1 2 11,1 0 0,0 1 0,-1 0-1,-18-4 1,10 5-141,-1 1 0,0 1 0,0 1-1,-21 1 1,18 0-161,20 0 77,0 0-1,-1 0 1,1 1 0,-1-1-1,1 1 1,0 0-1,-7 3 1,9-4 29,1 1-1,-1 0 1,1 0-1,0 0 1,-1 0-1,1 0 1,0 0 0,0 0-1,0 1 1,0-1-1,0 0 1,0 1 0,0-1-1,0 0 1,1 1-1,-1-1 1,0 1 0,1-1-1,-1 1 1,1 0-1,-1 2 1,0 16-3716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1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0 297 6259,'0'0'5480,"30"19"-5147,91 60-183,-79-55-82,-25-20 16,-11-3-47,-5-1-19,0 0 0,-1 0 0,1 1 0,0-1 0,-1 0 0,1 0 0,0 0 0,0 0 0,-1 0 0,1 0 1,0 0-1,-1-1 0,1 1 0,0 0 0,-1 0 0,1 0 0,0-1 0,-1 1 0,1 0 0,-1-1 0,1 1 0,0 0 0,0-1 0,-1-1 40,1 1 1,-1 0-1,0 0 1,1-1-1,-1 1 0,0-1 1,0 1-1,0 0 0,0-1 1,0-1-1,0-3-31,0-10 123,-3-90 273,2 85-412,-2 1 1,0 0-1,-8-25 1,-8-5-39,13 35-427,0 0 0,1-1-1,-7-31 1,12 45-126,0-1 0,-1 1 0,1 0 0,0-1 0,0 1 0,1-1 0,-1 1 0,0 0 0,2-3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1.5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187 241 5170,'0'0'5478,"14"9"-4926,5 4-337,23 9-1,-39-20-189,0-1 0,0 0-1,-1 0 1,1-1-1,0 1 1,0-1 0,0 1-1,0-1 1,0 0-1,0 0 1,0 0 0,0 0-1,0-1 1,-1 1-1,1-1 1,0 0 0,0 1-1,0-1 1,-1-1-1,1 1 1,0 0 0,3-3-1,1-2 39,-1 1 0,0-1-1,0 0 1,0 0 0,7-12 0,-12 18-61,3-7 24,1 0 1,-1 1-1,-1-2 1,1 1 0,-1 0-1,0-1 1,-1 1-1,0-1 1,2-9 0,-1-7 41,-1-43 0,-2 66-65,0-2 4,0 1 1,0 0-1,0-1 0,0 1 0,0 0 0,-1-1 0,1 1 1,-1 0-1,0-1 0,1 1 0,-1 0 0,0 0 1,0 0-1,0 0 0,-1 0 0,1 0 0,0 0 0,-1 0 1,-2-2-1,1 2 10,-1 0 1,1 1 0,0-1-1,0 1 1,-1 0 0,1 0 0,-1 0-1,1 1 1,-1-1 0,1 1-1,-1 0 1,-6 0 0,2 0-5,-1 1 1,0 1-1,1-1 0,-1 2 1,1-1-1,0 1 1,-1 0-1,1 0 0,0 1 1,1 1-1,-1-1 0,1 1 1,0 0-1,0 1 1,1-1-1,-9 10 0,-4 6 7,1 1-1,1 1 0,-26 46 0,27-40-4,1 1 1,1 1-1,2 1 0,-15 59 0,19-48-70,1 1-1,2 0 0,1 55 0,4-83-147,1 1-1,0-1 1,6 26-1,-4-32-81,0-1 0,0 1 0,1-1 0,0 0 0,1 0 0,10 15 0,-4-9-1029,1-1 1,15 14-1,22 16-5094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2.2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328 485 144,'0'0'6216,"7"-32"-5010,23-102 283,-28 128-1328,-1 0 0,0 0 0,0-1 0,0 1 0,-1-7 0,0 12-142,0 1-1,0-1 0,-1 1 1,1 0-1,0-1 0,0 1 0,0-1 1,-1 1-1,1 0 0,0-1 1,-1 1-1,1 0 0,0 0 0,-1-1 1,1 1-1,0 0 0,-1 0 1,1-1-1,-1 1 0,1 0 1,0 0-1,-1 0 0,1 0 0,-1 0 1,1 0-1,0-1 0,-1 1 1,1 0-1,-1 0 0,1 0 1,-1 0-1,1 1 0,0-1 0,-1 0 1,0 0-1,-6 0 131,1-1-80,-1 1 1,0 0-1,1 0 0,-1 0 1,0 1-1,1 0 1,-1 0-1,1 1 0,-1 0 1,1 0-1,-12 6 0,8-1-28,-1 1 0,1 1 0,1 0 1,-15 16-1,-34 49 188,38-46-85,2 1-1,0 1 0,-21 49 1,30-56-66,1 0 0,1 0 0,2 1 1,0 0-1,-4 47 0,9-61-66,0 0-1,0 0 1,1 0-1,0 0 1,0 0 0,1 0-1,1 0 1,0 0-1,4 10 1,-4-14-10,0 0 0,1 0 0,0-1 0,0 1 0,1-1 0,-1 0 0,1 0 0,0 0 0,1-1 1,-1 1-1,1-2 0,-1 1 0,1 0 0,7 2 0,4 1 1,-1-1-1,1 0 1,0-1-1,0-1 1,1-1-1,17 1 1,3-2-19,70-4 1,-91 1-40,0-2 0,0 0 0,0-1 0,-1-1 0,0 0 0,0-1 0,0-1 0,0-1 0,-1 0 0,-1-1 1,1 0-1,-1-1 0,-1-1 0,0 0 0,-1-1 0,14-15 0,-11 9-139,-1-1 0,0 0 0,-1-1 0,-1 0 1,15-37-1,-15 25 78,-1-1 0,-1 0 0,6-42 0,-5-16 117,-2-174 0,-9 260-1,0-16 12,-1-42 58,0 56-37,0 0 0,0 0 0,0 0 0,-1 1 0,0-1-1,-4-7 1,6 12-21,-1 1-1,0-1 0,0 1 0,0-1 0,0 1 1,0-1-1,0 1 0,0 0 0,-1 0 0,1-1 1,0 1-1,-1 0 0,1 0 0,-1 1 0,1-1 1,-1 0-1,1 0 0,-1 1 0,1-1 0,-1 1 1,0-1-1,0 1 0,1 0 0,-1-1 0,0 1 1,1 0-1,-1 0 0,0 0 0,0 1 1,1-1-1,-1 0 0,0 1 0,1-1 0,-1 1 1,0-1-1,1 1 0,-1 0 0,1-1 0,-1 1 1,1 0-1,-1 0 0,1 0 0,0 1 0,-1-1 1,1 0-1,0 0 0,0 1 0,0-1 0,-1 2 1,-4 7-15,0 0 1,0 1-1,2-1 1,-8 21 0,-10 54 40,14-43 32,2 0-1,0 52 0,7 86 35,0-155-95,1-1 0,2 0 0,0-1 0,1 1 0,1-1 0,2 1 0,0-2 0,1 1-1,1-1 1,2-1 0,24 36 0,-34-53-13,-1-3 3,-1-1 0,0 1 0,1 0 1,-1-1-1,1 1 0,-1 0 0,1-1 0,-1 1 0,1-1 0,-1 1 0,1-1 0,0 1 0,-1-1 0,1 1 1,0-1-1,0 0 0,-1 1 0,2-1 0,-1-4 46,-1-254-85,0 241 31,0 0-1,2 0 0,0 1 1,1-1-1,7-22 0,-7 31-2,0 0-1,0 1 1,0-1-1,1 1 1,1 0 0,-1 1-1,1-1 1,0 1-1,0-1 1,1 2-1,0-1 1,0 1 0,10-7-1,-11 9-7,0 0 1,1 0-1,-1 1 0,1 0 1,0 0-1,-1 0 0,1 1 0,0 0 1,7-1-1,-9 2-1,0 0 1,-1 0-1,1 0 1,0 0-1,0 0 1,0 1-1,0 0 1,0 0-1,0 0 1,-1 0-1,1 1 1,-1-1-1,1 1 1,-1 0-1,7 4 0,0 4-36,0 1 0,-1-1 0,14 22-1,21 43-243,-34-54 202,-2 0 0,0 0 0,7 34 0,7 67-857,-18-97 547,4 14-1125,-7-36 1151,0 0 1,1 1 0,-1-1-1,1-1 1,3 6-1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2.9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291 31 7379,'0'0'2020,"-34"12"-1188,1 0-505,0 2-1,-43 24 0,70-34-284,1 0 0,0 0 0,0 0 0,0 1-1,0-1 1,1 1 0,0 0 0,0 1 0,0-1-1,1 1 1,0-1 0,0 1 0,0 0 0,-2 7-1,-5 16 78,1 1-1,1 0 0,-5 43 1,7-19-74,2 59-1,4-105-50,0 0-1,0 0 1,1 0-1,0 0 1,1-1 0,0 1-1,4 12 1,-5-17-10,1 0 0,0 0 0,0 0 0,0-1 0,0 1 0,0 0 0,0-1 0,1 1 0,-1-1 0,1 0 0,0 0 0,0 0 0,0 0 0,0 0 0,0-1 0,0 0 0,0 1 0,0-1 0,4 1 1,1 0-96,1 0 1,-1 0 0,1-1-1,-1 0 1,1 0 0,-1-1 0,1 0-1,-1-1 1,1 0 0,-1 0 0,1-1-1,-1 0 1,0-1 0,0 1-1,0-1 1,0-1 0,8-4 0,-4-2-113,0 0 0,-1-1 0,0 0 0,0 0 1,-2-1-1,1-1 0,-2 1 0,0-2 0,10-19 1,-3-1-137,-1-1 1,17-64 0,-22 59 679,-3 0 1,-1 0-1,-2-74 1,-3 113-280,0 1 0,0 0 1,0-1-1,0 1 0,0 0 1,0 0-1,0-1 0,0 1 1,0 0-1,0-1 0,0 1 0,0 0 1,-1-1-1,1 1 0,0 0 1,0 0-1,0-1 0,0 1 1,-1 0-1,1 0 0,0 0 1,0-1-1,-1 1 0,1 0 1,0 0-1,0 0 0,-1-1 0,1 1 1,0 0-1,-1 0 0,1 0 1,0 0-1,-1 0 0,1 0 1,0 0-1,-1 0 0,-10 1 146,9-1-39,1 1-121,0-1-1,0 0 1,0 1 0,0-1 0,0 1 0,0-1-1,0 1 1,0-1 0,0 1 0,0 0 0,0-1 0,0 1-1,0 0 1,0 0 0,1 0 0,-1-1 0,0 1-1,0 2 1,-4 4 62,1 1 0,0 1-1,1-1 1,0 0 0,0 1 0,1 0-1,0 0 1,-1 11 0,0 11 92,1 35-1,2-43-115,0 0-1,7 40 0,-5-56-57,0 1 0,0-1-1,1 0 1,0 1 0,0-1-1,0-1 1,1 1 0,0 0-1,1-1 1,-1 0 0,11 11-1,-6-9-6,0 0 0,1-1 0,0 0-1,0-1 1,0 0 0,1 0-1,0-1 1,0 0 0,18 5-1,-7-5-39,0-1-1,-1-1 0,2 0 0,28-2 0,-43-1 2,0 0 0,0 0-1,0-1 1,15-4 0,-20 4 26,1 0 1,0-1-1,-1 1 1,0-1-1,1 0 1,-1 0-1,0-1 1,0 1-1,0-1 0,0 1 1,-1-1-1,4-4 1,0-1 1,-1-1 0,0 1 0,0-1 0,-1 0 0,0-1 0,-1 1 0,0-1 0,0 0 0,-1 1 0,1-16 0,0-12-12,-2-55 1,-1 77 22,-1 1-6,0-1 1,-1 1-1,0 0 0,-1-1 1,-1 1-1,0 1 0,-1-1 1,-7-14-1,7 19-8,1 1 0,-2 0 0,1 0-1,-1 0 1,0 0 0,-1 1 0,1 0-1,-2 0 1,1 1 0,-1 0 0,0 0-1,0 1 1,-9-5 0,9 7-4,-1 0 0,1 1 0,-1 0 0,0 0 0,1 0 0,-1 1 0,0 1-1,0-1 1,-12 2 0,17 0 10,0-1 0,0 0 0,0 1 0,0 0 1,0 0-1,0 0 0,0 0 0,0 1 0,1-1 0,-1 1 0,0 0 0,1 0 0,-1 0 0,-5 6 0,6-4 6,-1 0-1,1 0 1,0 0 0,0 0-1,1 1 1,-1-1 0,1 1-1,0 0 1,0 0 0,0 0 0,-1 8-1,1-1-5,0 0 0,0 0 0,1 0 0,1 12 1,0-19 4,1 0 1,-1 0 0,1 0-1,0-1 1,0 1 0,0 0-1,1-1 1,0 1 0,0-1-1,0 1 1,0-1 0,1 0-1,3 5 1,-2-4 0,1-1-1,0 0 1,0 0 0,0 0-1,1 0 1,-1-1 0,1 0-1,0 0 1,0-1 0,0 1-1,11 2 1,-2-2-35,1 0 0,-1-1 0,30 0 0,-37-2-5,-1 0 1,1 0 0,-1-1-1,0 0 1,1 0 0,-1-1-1,0 0 1,0 0 0,0-1-1,0 1 1,0-2 0,-1 1-1,1-1 1,-1 0 0,0 0-1,8-7 1,-1-2-7,-1 0-1,1 0 0,-2-1 1,0-1-1,12-20 1,-16 22 80,-1 1 0,0-1 1,-1 0-1,0 0 0,-1-1 1,-1 1-1,3-21 0,-4 24 906,-2 12-178,-3 21-470,-10 58-180,5-37-60,-2 48 0,9-74-102,-1 3 56,2 0-1,0 0 0,5 29 1,-5-45-117,1 0 0,0-1 0,1 1 0,-1 0 0,1 0 1,0-1-1,0 1 0,1-1 0,-1 0 0,1 0 0,0 0 0,0 0 1,0 0-1,0 0 0,1-1 0,0 1 0,-1-1 0,1 0 1,7 3-1,-3-2-647,-1-1 0,1 0 0,15 2 0,-23-5 724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3.2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449 7 8788,'0'0'1409,"-36"-2"-235,2-1-809,-1 2 1,-51 5-1,80-3-320,-1 0 0,1 0 1,0 1-1,-1 0 0,1 1 0,0 0 0,0 0 0,0 0 1,1 0-1,-1 1 0,1 0 0,0 0 0,0 0 1,-7 9-1,-5 5 14,2 1 1,0 0 0,1 2 0,1-1 0,1 2 0,1-1-1,1 2 1,-8 22 0,9-14-56,0 1-1,2-1 1,2 1 0,1 1-1,-1 49 1,5-75-24,0 1 0,1-1 1,0 1-1,0-1 0,0 1 1,4 9-1,-3-13-18,-1 0 0,1-1 0,0 1 0,1-1 0,-1 1 0,0-1 0,1 0 0,0 0 0,0 0 0,0-1 0,0 1 0,6 3 0,-3-2-74,0-1-1,0 0 1,0 0 0,0-1 0,1 0 0,-1 0 0,10 2 0,0-2-444,31 0 0,-38-2 308,0-1 0,1 1 0,-1-1 0,17-5 0,-21 4 127,0 0 0,0 0 1,1-1-1,-1 1 0,-1-1 1,1 0-1,0-1 1,-1 1-1,5-6 0,-1 0-81,1 0 0,-2-1 0,0 0-1,0 0 1,0-1 0,-1 0 0,-1 0 0,5-14 0,2-13 52,9-46 0,-15 58 236,-2 8 152,0 4 838,-1-1 1,0-1-1,0-24 1,-3 222-829,0-171-287,1-1-1,0 1 1,0-1-1,1 1 1,0-1 0,1 0-1,6 14 1,-7-19-218,0-1-1,0 1 1,1-1-1,0 1 1,0-1-1,0 0 1,0 0-1,1-1 1,-1 1 0,1-1-1,0 1 1,0-1-1,1 0 1,-1-1-1,0 1 1,1-1-1,6 3 1,-4-3-963,0-1 1,0 1 0,11-1-1,-17-1 1160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3.4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311 0 8148,'0'0'2081,"-197"68"-817,142 11-463,14 11-273,24 11-384,17-7-112,0-7-32,27-16-32,28-22-320,14-19-801,4-22-1232,-1-8-832,4-19-977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3.6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159 1 2977,'0'0'7732,"-148"75"-7396,138 60-144,10 12-128,0-4-32,0-15-32,24-27-528,10-22-1377,4-26-1136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3.8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1 109 7523,'0'0'4082,"200"-109"-4482,-131 109-1681,-11 8-2033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4.2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117 324 6115,'0'0'3866,"18"0"-3672,58 0-156,-66 1-41,0-2 1,0 1 0,0-1 0,-1-1-1,1 0 1,0 0 0,10-5 0,-16 6-30,-1 0 0,0-1 0,0 0 0,0 0 1,0 0-1,0 0 0,-1 0 0,1-1 0,-1 1 1,1-1-1,-1 0 0,0 0 0,0 0 1,0 0-1,-1 0 0,1 0 0,-1 0 0,1 0 1,-1-1-1,1-4 0,0 2-54,-1-1 0,0 0 0,-1 0 0,0 1 0,0-13 0,-1 16 68,1 0 0,0 0 0,-1 1 1,0-1-1,1 0 0,-1 0 0,0 1 0,-1-1 0,1 1 1,0-1-1,-1 1 0,1-1 0,-1 1 0,0 0 1,0 0-1,-2-3 0,-1 2 21,0 1 1,1-1-1,-1 1 1,0 0-1,0 1 0,0-1 1,0 1-1,-1 0 1,1 0-1,0 0 0,-7 1 1,-7 0 80,1 0 0,-20 4 0,31-2-50,-1 0 0,1 0 0,-1 0 0,1 1 0,0 1 0,0-1 0,0 1 0,1 0 0,-1 1 0,1-1 0,0 1 0,0 0 0,0 1 0,1 0 0,0 0 0,0 0 0,-5 10 0,0-2 51,2 1 1,0 1 0,1 0 0,0 0-1,1 0 1,-6 33 0,7-18 13,2-1 0,1 0 1,3 61-1,0-81-92,1 0 1,0 1-1,0-2 0,1 1 1,0 0-1,0 0 0,1-1 1,1 0-1,0 0 0,0 0 0,0 0 1,1-1-1,0 0 0,13 13 1,-9-13-51,0 0 1,0 0 0,0-1 0,1 0-1,0-1 1,0 0 0,1 0 0,0-2-1,0 1 1,0-2 0,19 5 0,-9-5-251,-1 0 0,0-1 1,33-1-1,-46-2 200,1 0 0,0 0-1,-1 0 1,1-1 0,-1 0 0,0-1 0,0 0-1,0 0 1,0-1 0,0 0 0,12-9 0,-9 3 37,0 0 0,-1-1 0,0-1 0,0 0 0,-1 0 0,-1-1 1,0 0-1,-1 0 0,-1-1 0,8-20 0,-3 0 105,-1 0 0,-1-1 0,4-50 0,-3-178 1443,-10 210-1181,0 35 23,-3-23-1,3 40-294,0-1-1,0 1 1,-1-1 0,1 1-1,-1 0 1,1-1-1,-1 1 1,1 0 0,-1-1-1,0 1 1,0 0-1,1 0 1,-1 0 0,0 0-1,0 0 1,0 0-1,0 0 1,-1 0 0,1 0-1,0 0 1,0 0-1,0 1 1,-1-1 0,1 1-1,0-1 1,-1 1-1,1-1 1,-1 1 0,-1-1-1,1 1-10,0 0-1,0 0 0,0 0 0,0 1 1,0-1-1,0 0 0,0 1 1,0 0-1,0-1 0,0 1 1,0 0-1,0 0 0,1 0 1,-1 0-1,0 0 0,1 0 0,-1 1 1,0-1-1,1 0 0,-3 4 1,-1 3 3,-1 0 0,1 1 0,1-1 0,0 1 0,0 0 0,-3 11 0,-14 67 171,13-31-108,2 0 0,2 0 0,9 112 0,-4-156-260,0 0 0,1 0 0,1 0 1,0 0-1,1 0 0,0-1 0,1 0 0,0 0 1,1 0-1,0 0 0,9 12 0,-9-17-96,0 1 0,0-1-1,0 0 1,1 0 0,-1-1-1,2 1 1,-1-2 0,0 1 0,1-1-1,0 0 1,0-1 0,0 0 0,0 0-1,1-1 1,-1 0 0,12 2-1,57-1-5723,-76-3 5919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44.2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22 159 8420,'0'0'2214,"-2"34"-1331,-1 3-688,-6 171 376,9-37 112,0-171-616,-2 2-40,0-10 146,-2-229-265,5 145-51,-1 81 107,-1 1 3,1 0 1,0 0-1,1 0 0,0 0 1,1 1-1,-1-1 0,2 0 1,0 1-1,4-13 0,-6 22 30,-1-1-1,0 1 0,0-1 1,0 1-1,0 0 1,0-1-1,1 1 1,-1-1-1,0 1 1,0-1-1,1 1 0,-1 0 1,0-1-1,1 1 1,-1 0-1,1-1 1,-1 1-1,0 0 1,1 0-1,-1-1 0,1 1 1,-1 0-1,0 0 1,1-1-1,-1 1 1,1 0-1,-1 0 1,1 0-1,-1 0 0,1 0 1,-1 0-1,1 0 1,-1 0-1,1 0 1,-1 0-1,1 0 0,-1 0 1,1 0-1,-1 0 1,1 1-1,-1-1 1,1 0-1,-1 0 1,0 1-1,1-1 0,-1 0 1,1 0-1,-1 1 1,0-1-1,1 0 1,-1 1-1,0-1 1,1 0-1,-1 1 0,0-1 1,1 1-1,5 12-20,0 0 0,8 26 0,-6-15 22,63 169 4,-69-188 3,0 0-1,0-1 1,1 1 0,-1-1-1,5 6 1,-6-8-4,0-1 0,0 0 0,1 0 0,-1 0 0,0 0 0,1 0 0,-1 0 0,1 0 0,-1-1 0,1 1 0,0 0 0,-1-1 0,1 1 0,0-1 0,-1 0 0,1 0 0,0 1 0,-1-1 0,3 0 0,-3 0-1,0 0 0,0-1 0,0 1-1,0 0 1,0 0 0,0 0-1,0-1 1,0 1 0,0 0 0,0-1-1,0 1 1,0-1 0,-1 1 0,1-1-1,0 0 1,0 1 0,0-1 0,-1 0-1,1 1 1,0-1 0,-1 0 0,2-1-1,8-23-30,-7 15 18,43-159-433,-18 58 54,-26 101 378,2-4 22,-2 15-41,0 10-59,1 16 78,2 0 0,0 0 0,2-1 0,1 1 0,1-1 0,1-1 0,16 29 0,-19-44 21,-1 0-1,1 0 1,1-1 0,0 0-1,0 0 1,0-1 0,1 0-1,13 9 1,-13-12-3,-1 0 1,1-1-1,0 0 0,-1 0 1,2-1-1,-1 0 0,0-1 1,1 0-1,-1 0 0,1-1 1,15 0-1,-17-1 7,-2 0-6,-1 1 1,0-1-1,1-1 0,-1 1 0,1-1 0,-1 0 0,0 0 0,0 0 0,1-1 0,-1 0 0,8-4 0,-5 0-1,-1 0-1,1-1 0,-1 0 1,-1 0-1,1-1 0,-1 1 1,-1-1-1,7-12 0,3-6 25,16-43 0,-22 44-22,0-1 1,-2-1 0,-1 1-1,-1-1 1,-2 0 0,0 0-1,-3-52 1,0 77 4,0 0 0,0 0 0,0 0 0,0 0 0,0-1 0,-1 1-1,1 0 1,-1 0 0,0 0 0,1 0 0,-1 0 0,0 0 0,0 0 0,-1 1 0,1-1 0,0 0 0,0 0 0,-1 1-1,1-1 1,-1 1 0,0-1 0,1 1 0,-4-2 0,0 1 35,0 0 0,0 1 0,0 0 0,0 0-1,0 0 1,-1 0 0,1 1 0,-8 0 0,7 0-33,0 1 1,1 0-1,-1 0 0,0 0 0,1 1 1,0-1-1,-1 1 0,1 0 1,0 1-1,0 0 0,0-1 1,0 1-1,0 1 0,1-1 0,0 1 1,-1 0-1,1 0 0,1 0 1,-1 0-1,-5 9 0,-2 4 22,1 1-1,1 0 0,0 0 1,-8 30-1,10-26-14,2-1 1,0 1-1,1 0 1,1 0-1,1 39 1,2-47-25,0 1 0,5 27 1,-3-37-18,-1 1 0,1-1 1,0 1-1,0-1 1,1 0-1,-1 0 0,1 0 1,0 0-1,1 0 1,3 4-1,-1-3-115,0-1-1,0 1 1,1-1-1,0 0 1,0-1-1,0 1 1,0-1-1,1-1 1,-1 1-1,1-1 1,14 3-1,1-1-621,-1-2-1,0 0 1,29-1 0,-25-1-303,36-5 1,-37 0-186,26-8 1,-43 9 942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4.6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0 170 80,'0'0'10517,"43"-17"-10306,-8 2-164,13-5 15,1 1-1,1 3 1,94-17-1,-93 25-49,-8 2-18,69-18 0,-99 17-101,-12 4-58,-10 1-190,-15 2 320,-45 1 158,59 0-70,1 0-1,0 1 1,0 0-1,0 1 1,-14 5-1,11-2 11,1 0 0,0 1 0,0 1 0,0 0 0,1 0 0,0 1 1,1 0-1,-10 13 0,4-4 44,2 1 1,0 1-1,-20 40 1,21-32-14,1 2 0,1-1-1,2 1 1,1 1 0,-4 39 0,5-4 14,5 96 0,1-145-115,2 0 1,0 0 0,0 0-1,2 0 1,0 0-1,11 26 1,-10-31-107,1-1 0,1 1-1,0-1 1,0-1 0,1 1 0,0-1 0,1-1 0,0 0-1,15 12 1,-14-13-334,1 0 0,1-1 0,0 0 0,19 8 0,-9-7-1349,35 7 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4.9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90 314 7187,'0'0'4304,"19"-19"-4139,62-58-130,-75 72-32,0 1 0,0 0 0,1 0 1,-1 1-1,1-1 0,-1 1 0,1 1 0,0 0 1,14-3-1,11-4 5,-17 2 1,0 0 1,0 0-1,-1-1 1,14-11-1,-24 17-1,0-1 0,0 0 0,-1 0 0,1-1 0,-1 1 0,0 0-1,0-1 1,0 0 0,0 0 0,-1 0 0,1 0 0,-1 0 0,0-1 0,-1 1 0,1 0 0,-1-1-1,0 1 1,0-1 0,1-5 0,-2 4 10,0-11 30,0 16-45,0 1 0,0-1 0,0 0 0,0 1 0,0-1 0,0 0 0,-1 1 0,1-1 1,0 1-1,0-1 0,-1 0 0,1 1 0,-1-1 0,1 1 0,0-1 0,-1 1 0,1-1 0,-1 1 0,1 0 0,-1-1 0,0 0 1,-9-1 1,0 0 1,0 1 0,0 0-1,0 1 1,0 0 0,-11 1 0,13-1-1,-2 1 0,0 0-1,0 0 1,0 1 0,1 1-1,-1 0 1,1 0 0,-1 0-1,1 1 1,-11 7 0,6-3-1,1 2 1,0-1 0,1 2 0,-1-1-1,-13 17 1,10-6 4,0-1-1,1 2 1,1 0 0,1 1-1,1 0 1,1 1-1,-9 27 1,12-21 9,2 0 0,0 0 1,2 1-1,2 0 0,1 39 0,0-46-74,2-1 1,1 1-1,1-1 0,6 25 0,-7-38-15,1-1 0,1-1 0,-1 1 0,1 0 0,1-1 0,0 0-1,0 0 1,0 0 0,1-1 0,0 1 0,1-2 0,11 11 0,-10-11-265,0 0-1,1 0 1,-1-1 0,1 0-1,0-1 1,0 0-1,1-1 1,-1 0 0,1 0-1,0-1 1,20 3 0,30-4-2823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5.5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0 497 1008,'0'0'3522,"3"-39"-1593,10-123-587,-12 142-700,1 0 1,5-21-1,-5 35-339,-2 5-278,1 0 0,-1 0 0,1 0 1,-1 0-1,1 1 0,-1-1 0,1 0 0,-1 0 0,1 1 0,0-1 0,-1 0 0,1 1 0,0-1 0,0 1 0,-1-1 0,1 1 0,0-1 0,0 1 0,0 0 0,0-1 1,0 1-1,0 0 0,-1 0 0,1 0 0,0-1 0,0 1 0,2 0 0,0 0-37,0 0 0,0 0 0,0 1-1,0-1 1,0 0 0,0 1 0,0 0 0,3 1 0,-3 0-35,1 0 1,-2 0 0,1 0 0,0 0 0,0 0 0,-1 1 0,1-1 0,-1 1 0,0 0 0,0-1-1,0 1 1,0 0 0,0 0 0,0 1 0,-1-1 0,0 0 0,0 0 0,0 1 0,0-1 0,0 1-1,0 3 1,2 12-652,-2-1 0,-1 35-1,0-30 402,0 201 1422,0-223-895,0-14 712,0-13-800,1 0 1,1 0-1,1 0 1,2 0-1,0 0 1,12-32-1,-16 56-127,0 1 0,-1 0 0,1 0-1,0 0 1,-1 0 0,1 0 0,0 0-1,0 0 1,0 0 0,0 0 0,0 0-1,0 0 1,0 1 0,0-1 0,1 0-1,-1 1 1,0-1 0,0 1 0,1-1-1,-1 1 1,0 0 0,0-1 0,1 1-1,-1 0 1,0 0 0,1 0 0,1 0-1,0 0-17,1 1 1,-1-1-1,0 1 0,0 0 0,0 0 0,1 0 0,-1 0 1,0 0-1,0 1 0,4 3 0,2 2-8,0 1 0,0 1 1,-1 0-1,10 14 0,-8-10 16,0-1-1,14 13 1,-19-20-6,0 0 0,1-1 0,-1 0 0,1 0 0,0 0 0,1-1 0,-1 0 0,0 0 0,1 0 0,0-1 0,0 0 0,-1-1 0,1 1 0,0-1 0,13 0 0,-10-1-26,-3 1-27,0-1-1,0 0 1,1-1 0,-1 0-1,0 0 1,-1 0-1,1-1 1,0 0-1,10-4 1,-8 0-52,0 0 0,0 0-1,-1-1 1,0 0 0,0 0 0,-1-1-1,0 0 1,0-1 0,-1 1 0,9-18-1,-1 1-21,-2-1 0,17-53 0,-10 19 409,-2 0 0,11-83 0,-28 125 489,0 18-752,0 0 1,0 0 0,0 0-1,-1 0 1,1 0-1,0 0 1,0 0 0,0 0-1,0-1 1,0 1-1,0 0 1,-1 0 0,1 0-1,0 0 1,0 0 0,0 0-1,0 0 1,0 0-1,0 0 1,-1 0 0,1 0-1,0 0 1,0 0 0,0 0-1,0 0 1,0 0-1,-1 0 1,1 0 0,0 0-1,0 0 1,0 1 0,0-1-1,0 0 1,0 0-1,-1 0 1,1 0 0,0 0-1,0 0 1,0 0 0,0 0-1,0 0 1,0 1-1,0-1 1,0 0 0,0 0-1,0 0 1,-1 0-1,1 0 1,0 0 0,0 1-1,-17 29 462,-1 8-358,3 2 1,-16 57-1,-6 90-89,29-116-1258,3 105 0,5-148 279,0 28-2194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5.6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0 230 7155,'0'0'4899,"93"-192"-4771,11 166-128,20 15 0,4 11-433,-11 0-1167,-21 0-2962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6.2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14 6435,'0'0'3484,"-32"-4"-2758,-8-1-453,-48 1 1,85 4-255,0 0 0,0 0 0,0 0 0,0 1 0,0-1 0,0 1 0,1 0 0,-1 0 0,0 0 0,1 0 0,-1 0 0,0 1 0,1-1 1,-1 1-1,1 0 0,0-1 0,0 1 0,-3 3 0,2-1 6,1-1 0,1 1 1,-1-1-1,0 1 0,1 0 0,0 0 1,0-1-1,-1 8 0,1-10-19,0 12 23,-1 0 1,2 26 0,0-19-29,1-16-1,-1 1-1,1 0 0,0 0 0,0-1 0,0 1 1,1-1-1,0 1 0,0-1 0,0 0 1,0 1-1,1-1 0,-1 0 0,1 0 0,0-1 1,0 1-1,1-1 0,-1 1 0,7 4 0,7 4-55,0 0 0,1-2 0,20 10 0,-22-12-30,-5-2 32,90 50-611,-90-48 494,-1-1-1,0 2 1,0-1 0,0 1-1,-1 1 1,13 17 0,-19-22 92,0 1 1,0-1-1,0 1 0,-1 0 1,0 0-1,0 0 1,-1 0-1,2 10 0,-3-13 75,1 0-1,-1-1 0,0 1 0,0 0 0,0-1 0,0 1 0,-1 0 0,1-1 1,-1 1-1,1-1 0,-1 1 0,0-1 0,0 1 0,0-1 0,0 1 0,-1-1 1,1 0-1,-1 0 0,1 0 0,-1 0 0,0 0 0,0 0 0,-3 3 0,-3-1 75,-1 1-1,1-2 0,-1 1 0,0-1 0,-1 0 1,1-1-1,-11 1 0,-76 7 671,80-9-662,-208 2 341,217-3-426,1-1 1,0 0 0,-1 0 0,1 0 0,0-1 0,0 0 0,0 0 0,0-1 0,0 1 0,0-1 0,1-1 0,-1 1 0,1-1-1,-6-5 1,6 5-148,1-1 0,1 1 0,-1-1 0,1 0 0,0-1 0,0 1 0,0 0 0,1-1 0,-1 1 0,2-1 0,-1 0 0,0 0 0,1 0 0,0 0 0,0-8 0,1 4-561,-1-1 0,2 0 0,1-11 0,1 7-1541,8-23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6.6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174 233 3602,'0'0'2051,"6"37"-626,20 119-273,-23-134-797,0 0-1,-2-1 1,-1 29-1,-1-18-77,1-12-63,0-19 32,0-14 17,-10-125-3,0 4-248,10-21 78,0 146-57,1-1 0,-1 1-1,2-1 1,0 1-1,0 0 1,0 0 0,1 0-1,7-15 1,-8 21-22,-1 0 0,0 1 0,1 0 0,0-1 0,-1 1-1,1 0 1,0 0 0,0 0 0,0 0 0,1 0 0,-1 0 0,0 1 0,3-2 0,-3 2-12,0 0-1,0 1 1,0-1-1,0 1 1,0-1-1,0 1 1,0 0-1,0 0 1,0 0-1,1 0 1,-1 0-1,0 0 1,0 1 0,0-1-1,0 1 1,0-1-1,0 1 1,2 1-1,-1 0-2,-1-1 0,1 1 0,-1-1 0,0 1 0,1 0 0,-1 0 0,0 0 0,0 0 0,-1 1 0,4 3 0,12 27-2,-10-18-17,-1 0 1,-1 0-1,-1 1 1,0-1-1,-1 1 1,0 0 0,-1 0-1,-1 0 1,-2 30-1,0-41 16,0-1-1,0 0 1,0 0-1,0-1 1,-1 1-1,0 0 0,0 0 1,0-1-1,0 1 1,0-1-1,-1 0 1,0 0-1,1 1 0,-1-2 1,-1 1-1,-5 4 1,-2 1-8,-2-1-1,1 0 1,-20 8 0,16-10 32,1 0-1,-1-1 1,0 0 0,0-1-1,-1-1 1,1-1 0,-26-1-1,39 0-17,-1 0 0,1 0 0,-1 0 0,1-1 0,0 1 0,-1-1 0,1 0 0,0 0 0,-1 0 0,1-1 0,0 1 0,0-1 0,0 1 0,0-1 0,0 0 0,0 0 0,1-1 0,-5-3 0,4 1-55,-1 0-1,1 0 1,0 0 0,1-1 0,-1 1 0,1-1-1,0 0 1,0 1 0,-1-13 0,0 0-427,1 0 1,0 0 0,2-1-1,2-26 1,-1 34 119,1-1 0,0 1-1,1-1 1,0 1 0,1 0 0,0 0 0,1 0 0,6-10 0,2 1-1207,31-34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6.7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4226,'0'0'2241,"93"214"-656,-76-135-209,-7 0-399,1-8-225,-5-7-448,1-7-224,4-16-80,3-7-144,6-15-912,1-19-1473,-4 0-1281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6.9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6979,'0'0'4066,"38"154"-4066,-24-120-48,-4-4-944,4-15-1490,0-15-1679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7.2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129 205 4258,'0'0'6016,"8"25"-5573,0-2-370,0 1 0,16 28 0,-22-49-70,-1-1 1,1 1-1,0-1 1,0 0-1,0 0 1,0 1-1,0-2 1,0 1-1,1 0 1,-1 0 0,0-1-1,1 1 1,0-1-1,-1 0 1,6 2-1,-3-2 2,1 0 0,0 0 0,-1-1 0,1 0 0,8 0 0,0-1 13,-9 1-10,-1 0 0,1 0-1,-1-1 1,0 1 0,0-1 0,1 0 0,-1-1 0,0 1 0,0-1 0,0 0 0,0 0 0,0 0-1,0 0 1,4-4 0,-4 2-2,0 0-1,0 0 1,-1 0-1,0-1 1,1 1-1,-2-1 1,1 0-1,0 0 0,-1 0 1,0 0-1,2-7 1,-1-3 2,0 0 1,-1 1-1,-1-1 1,0 0-1,-2-18 0,1 27-7,-1 0 0,1 0-1,-1 0 1,-1 1-1,1-1 1,-1 0-1,0 1 1,0 0 0,-1-1-1,0 1 1,-5-8-1,3 6-4,0 1 0,-1 0 0,0 1 0,0-1 0,0 1 0,-1 0 0,-11-7 0,5 5-34,-1 1-1,0 0 0,1 1 1,-2 1-1,1 0 0,0 0 0,-1 2 1,-28-2-1,22 3-60,10 0 3,0 1 0,0 0 0,0 0 0,0 1 1,-12 3-1,20-3 45,1 0 0,-1-1 1,1 1-1,-1 0 1,1 1-1,0-1 0,0 0 1,0 1-1,-1-1 0,1 1 1,1 0-1,-1 0 1,0-1-1,0 1 0,1 0 1,-1 1-1,1-1 1,-1 0-1,1 0 0,0 1 1,0-1-1,0 0 0,0 1 1,1-1-1,-1 1 1,0 4-1,0-4-106,1 1 0,-1-1 0,1 1 0,0-1 0,0 1-1,0-1 1,0 1 0,1-1 0,-1 1 0,1-1 0,0 1 0,0-1 0,0 0 0,0 1-1,1-1 1,-1 0 0,4 5 0,1-3-383,0 0-1,0-1 1,0 0-1,12 6 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7.3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4418,'0'0'8564,"131"229"-8164,-114-135-336,-3-3 32,-7-9-96,-7-3-176,0-15-336,0-19-833,0-18-1536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44.4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225 41 4786,'0'0'7209,"-30"-10"-6953,-30-10-158,50 17-79,0 1 0,0 0-1,0 0 1,-15 0 0,23 2-14,-1 1 0,1-1 0,-1 1 0,1-1 0,-1 1 0,1 0 0,-1 0 0,1 0 0,0 0 0,0 0 0,-1 1 0,1-1 0,0 1 0,0-1 0,0 1 0,1 0 0,-1 0 0,0 0 0,1 0 0,-1 0 0,1 0 0,0 0 1,-1 1-1,1-1 0,0 0 0,-1 5 0,-1 5 10,-1 0 0,2 0 0,0 1 0,-1 12 0,3-22-13,-3 44 12,5 55-1,-1-87-58,1-1 0,0 0-1,1 1 1,0-1 0,1 0 0,1 0-1,12 25 1,-5-19-356,0 0-1,1-1 1,1 0-1,19 19 1,-28-33 241,-4-5 116,0 1 0,0 0 0,0 0 0,-1-1-1,1 1 1,0 0 0,-1 0 0,1 0 0,0 0-1,-1 0 1,1 0 0,-1 0 0,0 0 0,1 0 0,-1 0-1,0 0 1,1 2 0,-4-2-839,-11 0 692,7-1 81,-1 0-1,-14-1 0,20 1 58,0-1 0,0 1 0,1 0 0,-1-1 0,0 1 1,1-1-1,-1 0 0,0 0 0,1 1 0,-1-1 0,1 0 0,-1 0 0,1 0 0,0-1 0,-1 1 0,1 0 0,0 0 0,-1-3 0,0 2-117,1-1-1,0 0 1,0 0-1,0 0 1,0 0-1,1 0 1,-1 0 0,1-4-1,-1-35-2425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7.6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1 536 5170,'0'0'7433,"8"-31"-7118,-1 1-280,2 0-1,16-36 1,-24 63-34,1 1 1,-1-1-1,0 1 0,1 0 1,-1 0-1,1-1 1,0 1-1,0 0 0,0 1 1,0-1-1,0 0 1,0 1-1,0-1 0,1 1 1,-1-1-1,0 1 0,1 0 1,-1 0-1,1 0 1,0 0-1,-1 1 0,1-1 1,0 1-1,2-1 0,-4 1 0,131-24-370,-105 17-332,-1-1 1,47-20-1,-65 24 332,0 0 1,-1-1-1,0 1 0,0-1 1,0-1-1,10-9 0,-13 11 134,-1 0 1,1-1-1,-1 1 0,0-1 1,-1 0-1,1 1 0,-1-1 1,0 0-1,0-1 0,-1 1 1,2-9-1,-1-10-283,-1-46-1,-2 40 1319,2 27-493,-1 0 1,0 0-1,-1 0 0,1 1 1,0-1-1,-1 0 1,0 0-1,0 1 1,-1-5-1,1 7-225,1-1-1,-1 1 0,1-1 1,-1 1-1,1-1 1,-1 1-1,1-1 0,-1 1 1,0-1-1,1 1 0,-1 0 1,0-1-1,0 1 1,1 0-1,-1-1 0,0 1 1,0 0-1,1 0 0,-1 0 1,0 0-1,0 0 0,1 0 1,-1 0-1,0 0 1,0 0-1,1 0 0,-1 0 1,0 1-1,0-1 0,1 0 1,-1 1-1,0-1 1,0 0-1,1 1 0,-1-1 1,0 1-1,-1 0-60,1 0 0,0 0 1,0 0-1,-1 0 0,1 0 0,0 0 0,0 0 0,0 1 1,0-1-1,0 0 0,0 1 0,0-1 0,1 1 0,-2 1 1,-8 27 179,0 1 1,-7 46-1,17-76-200,-12 66 132,-4 100-1,12 69-2107,6-188-973,-1-44 2243,-1 0 0,1 0 1,1 0-1,-1-1 0,3 5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7.8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1 125 4610,'0'0'6259,"203"-124"-6371,-123 124-2081,-4 0-2065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8.2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113 429 6883,'0'0'3471,"8"2"-3217,-3 0-234,30 7 25,-32-9-45,0 1 0,1-1-1,-1 0 1,0 0 0,0 0 0,0 0 0,0-1 0,1 1 0,-1-1 0,0 0 0,4-1 0,-2-1-7,1-1 0,-1 1 1,0-1-1,0 0 0,0-1 1,-1 1-1,1-1 0,-1 0 1,0 0-1,-1 0 0,1 0 1,-1-1-1,3-6 0,-1 3 5,-1-1 0,0 0 0,-1-1 0,0 1 0,-1 0 0,0-1 0,0-15 0,-1 10 11,0 5 3,-1 0 1,-1-21-1,0 29 9,1 1 0,0-1-1,-1 1 1,0-1 0,0 1 0,0-1 0,0 1 0,0-1 0,0 1 0,0 0 0,-1 0-1,1 0 1,-1 0 0,0 0 0,1 0 0,-1 0 0,-3-2 0,1 2 43,1 0 0,-1 0 0,1 1 0,-1-1 0,0 1 0,0 0 0,0 0 0,-6 0 0,-33-1 381,36 2-391,1 0-16,0 1 0,0-1 0,0 1 0,1 0-1,-1 0 1,0 1 0,0-1 0,1 2 0,-1-1 0,1 0 0,0 1 0,0 0 0,-7 5 0,5-2 1,0 0 0,0 1 0,1 0 0,0 0 0,1 1 0,-1 0 0,-8 16 0,8-11 12,0 1 0,1 0 0,1 0 1,0 0-1,1 1 0,-2 24 0,2-3 51,4 58 1,0-82-112,0 1 0,1 0 0,1-1 0,0 1 0,0-1 0,1 1 0,1-2 0,0 1 0,0 0 0,1-1 1,1 0-1,0 0 0,0-1 0,1 0 0,1 0 0,0-1 0,0 0 0,0 0 0,17 10 0,-16-12-99,1-1 1,0 0-1,1-1 1,-1 0-1,1 0 0,0-2 1,0 1-1,18 1 0,-13-2-170,0-2 0,1 0-1,-1-1 1,0-1 0,27-4 0,-33 2 145,-1 0 1,0 0-1,0-1 1,0 0-1,-1-1 1,1 0-1,-1 0 1,0-1-1,0 0 1,-1-1-1,0 0 1,0 0-1,-1-1 1,0 0-1,10-13 1,0-5 56,-1 1 0,-2-2 0,-1 0 0,13-36 0,-10 17 576,-2 0 0,-3-1-1,-1 0 1,-3 0 0,-1-1 0,-3 0 0,-4-84 0,1 129-446,0 1-1,0-1 1,-1 1 0,1-1 0,-1 1-1,1-1 1,-1 1 0,0-1 0,0 1-1,-2-5 1,2 6-26,0 0 1,0 0-1,-1 0 0,1 1 0,0-1 0,0 0 0,0 0 0,-1 1 0,1-1 1,0 1-1,-1-1 0,1 1 0,0 0 0,-1-1 0,1 1 0,-1 0 0,1 0 1,-2 0-1,1 0-7,0 0-1,-1 0 1,1 0 0,0 0 0,0 0 0,0 1-1,0-1 1,0 1 0,0-1 0,0 1 0,0 0 0,0 0-1,0 0 1,0 0 0,0 0 0,1 0 0,-3 3 0,-1 0 2,1 1 0,1-1 1,-1 1-1,1 0 0,-5 10 1,-5 13 50,1-1 0,1 2 0,2-1 0,-11 58 0,12-35-49,2 0 0,2 59 0,4-84-147,1 1-1,1 0 1,7 35 0,-7-54-70,0 1 0,1-1 0,0 1 0,1-1 1,-1 0-1,2 0 0,-1-1 0,1 1 0,0-1 1,0 0-1,1 0 0,0 0 0,11 8 0,-5-6-735,1-1-1,0-1 0,19 9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8.4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331 0 9828,'0'0'2946,"-176"139"-2626,107 16 448,11 33-31,30 18-273,28 5-224,0-4-208,35-23 0,27-34-32,3-33-384,4-35-336,7-33-545,0-41-2641,0-8-3505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8.7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690 0 10709,'0'0'619,"26"36"-475,-24-32-144,132 190 18,13 59 41,-118-189-47,25 76-1,-41-99-10,-2 1 0,-2 0 0,4 48 0,-9 40-9,-4-106-1,-1 0 0,-1 0 0,-5 24 0,3-35 1,1 0-1,-2 0 0,1-1 1,-2 1-1,0-1 1,-14 22-1,5-14-5,-1-1 0,-1 0 0,0-1 0,-2-1 0,0 0-1,-40 25 1,-4-4-15,-73 32 0,-287 132-54,219-112-3169,119-62-566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9.4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307 1184 6371,'0'0'800,"-214"-18"161,149 18-1,37 0 401,28-19 400,62-15-689,104-26-784,106-30-208,118-23-64,89-23-16,73-10 0,45-1-32,7 16-64,-22 18-608,-50 19-1329,-91 11-2961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19.8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349 1241 7780,'0'0'80,"-259"0"-16,190 0 256,48 0 2081,118-45-1329,86-23-784,113-33-288,97-31 97,94-26-65,71-14-32,25-1-193,28 22-847,-22 23-1393,-44 16-1905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23.8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1 294 6371,'0'0'4130,"193"0"-4114,31 0 32,86-15 16,63-42-48,34-14-16,27-1-224,-3-6-2962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3:54:32.0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740 1071 144,'0'0'3116,"-8"0"-2774,-36 0 4366,51 0-4457,0 0-202,0 0-1,-1 1 0,1-1 1,0 1-1,-1 1 0,1-1 1,11 5-1,8 5 75,0-2 0,1-1 0,0-1 0,37 5 0,-10-6-31,67-2-1,373-4 306,-481-1-394,-1 0 0,1 0-1,0-2 1,-1 1 0,0-2-1,18-6 1,26-9 0,10-4-3,117-64 32,-157 73-6,45-35 0,-17 11 55,-5 0 15,-32 26-23,19-18 0,-7 5 0,-11 9-25,-1 0 1,-1-1-1,0-1 1,-1 0-1,17-28 1,-30 41-19,1 1 1,-1-1-1,0 0 1,-1 1 0,1-1-1,-1 0 1,0 0-1,0 0 1,0-7 0,-2-49 539,0 29-457,1 23-97,-1-1 0,0 1 0,-1-1 0,0 1-1,0-1 1,-1 1 0,-1 0 0,1 0-1,-1 0 1,-8-10 0,-11-25 25,-44-62 1,60 98-50,1 1 1,-1 0-1,-1 0 1,1 1 0,-1-1-1,0 2 1,-15-9 0,-65-25-45,83 37 53,-48-18 13,-1 3-1,-1 2 0,-96-13 1,42 7-3,-20-2 18,-211 11 21,112 9-23,-8 3 8,211 3-35,0 2 0,1 0 0,-1 1 0,-29 13 0,22-8 0,11-4-1,1 2 1,0 0 0,-30 19-1,-51 43 7,96-67-5,-39 30 32,2 3 0,-71 80 0,88-86 46,-34 60 0,28-41 48,23-38-114,1 0 1,0 0-1,1 1 0,1 0 1,0 1-1,1-1 1,0 1-1,1 0 0,0 0 1,2 0-1,-1 0 0,2 16 1,-1 4 8,1-6-11,2 30 0,-1-49-10,0 0-1,1-1 0,0 1 1,1-1-1,-1 0 1,2 1-1,6 12 1,3-1 4,0-1 1,2 0 0,0-1 0,1-1-1,1 0 1,1-1 0,0-1 0,0-1-1,2 0 1,0-2 0,39 19 0,-22-15 2,2-2 0,-1-1 0,2-2 0,0-2 0,0-1 0,42 2 0,193-4-79,-185-7-144,176 1-2367,-143 0-809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1-12T03:57:09.0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20425 14570 410 0,'0'0'126'0,"0"0"-80"0,0 0 11 0,0 0 25 0,0 0-26 0,0 0-29 0,0 0-3 16,0 0 11-16,37 13 3 15,8-13-15-15,8 0-12 0,2 0-8 16,3 0-1 0,6 0-2-16,0 0-21 15,-2 0-35-15,-13 0-53 16,-16-23-125-16,-14-6-47 15</inkml:trace>
  <inkml:trace contextRef="#ctx0" brushRef="#br0" timeOffset="233.89">20921 14323 433 0,'0'0'153'0,"0"0"-33"16,0 0-53-16,0 0-6 16,0 0-26-16,0 0-30 15,21 30-1-15,47 16-3 16,5 5-2-16,-2-15-9 15,-10 1-4-15,-18-14-3 16,-15 1 14-16,-22-1 0 0,-6-3 3 16,-6 4 6-1,-33 3 18-15,-11 3-11 0,1-4-6 16,10 2-7 0,10-12 0-16,14-10-26 0,12 1-52 15,3-7-158-15,0 0-156 16</inkml:trace>
  <inkml:trace contextRef="#ctx0" brushRef="#br0" timeOffset="767.1">21608 14523 694 0,'0'0'59'15,"0"0"-21"-15,0 0-36 16,0 0 21-16,0 0 14 16,-46 194-17-16,65-134-18 15,-1-13-2-15,-3-11 0 16,-6-8 3-16,-6-18-1 16,-3-4 0-16,0-6 2 15,0 0 15-15,-15 0-8 16,-7-20 0-16,4-13-6 15,2-11-5-15,5-5 0 0,11 8-1 16,0 4 0-16,0 10 0 16,3 11-3-16,24 2-6 15,10 14-3-15,10 0 3 16,-2 0 1-16,3 28 8 16,-3 8-1-16,-10 2 2 15,2-2 0-15,-6-3-3 16,-9-13 3-16,-4-7 2 15,-2-3-2-15,-8-10 2 16,5 0-1-16,-4-7-1 16,1-29 9-16,-5-10-6 15,-5-12-1-15,0 5 0 16,0 6 1-16,0 3-2 16,0 9-1-16,-5 10-2 15,-2 6-10-15,4 9-16 16,3 10-26-16,0 0-68 15,0 0-141-15,0 0-114 0</inkml:trace>
  <inkml:trace contextRef="#ctx0" brushRef="#br0" timeOffset="1067.29">22141 14613 502 0,'0'0'151'0,"0"0"-127"0,0 0 14 0,0 0 30 16,0 0-35-16,0 0-27 0,130 151 1 0,-88-131-5 15,-5-10-2-15,-7-3 2 0,-4-7-1 16,-15 0 2-16,-5-10 2 16,-6-27 3-16,0-7 14 15,0-15-6-15,0 1-8 16,0 5 4-16,-9-1-4 15,-4 18-6-15,5 12-2 16,2 18 0-16,2 0-9 16,4 6-23-16,0 0-34 15,0 6-95-15,0 17-60 16,0-3-73-16</inkml:trace>
  <inkml:trace contextRef="#ctx0" brushRef="#br0" timeOffset="2182.98">22638 14500 176 0,'0'0'399'0,"0"0"-289"15,0 0-98-15,0 0 3 16,0 0 30-16,0 0-11 16,0 137-17-16,7-101-15 15,1 1-1-15,-2-7 0 16,-2-12 1-16,-1-6 0 15,-3-5-2-15,0-7 1 16,0 0 6-16,0-13 2 16,0-18-6-16,0-8-2 0,0-2-1 15,0 1 1-15,0 4-1 16,0 5-2-16,0 1 1 16,6 10-1-16,9 4-2 15,4 9 3-15,-1 7-1 16,4 0-2-16,-1 0 2 15,0 16 0-15,-2 18 1 16,2-3 1-16,-2-2 0 16,-1 8-1-16,-2-14 1 15,-2 7-2-15,-7-16 2 16,-4 3 2-16,-3-11 1 16,0-6-2-16,0 0 4 15,0 0 9-15,0 0 0 16,0 0-5-16,0-23-6 15,0-13-3-15,0-2 0 0,6 2-8 16,12-1-2-16,1-3-8 16,5 3-8-16,7 10 0 15,-4 11-10-15,7-5-8 16,-7 14-2-16,4 5 24 16,-9 2 13-16,-1 0 3 15,-2 0 2-15,-4 24 2 16,-3 5 2-16,3 8 2 15,-2-1 3-15,3 2 10 16,2-6 6-16,1 2-5 0,-2-1 17 16,1-6-26-1,1 3 0-15,-4-13 1 0,-2 4-3 16,-4-15-3-16,-6-2-1 16,4-4 0-16,1 0 5 15,11-8-2-15,2-32-3 16,3-9 2-16,8-4-2 15,-11-9 0-15,-3 5 0 16,-5 4 0-16,-10 7-1 16,-3 12 18-16,0 17 7 15,-16 14 5-15,-15 3-17 16,-9 17-9-16,-2 29 0 16,2 28-2-16,13-1 1 0,14 9 0 15,13-6-3 1,0-10-4-16,37-19-3 0,16-9-15 15,11-26-5-15,12-12-2 16,1 0 29-16,-4-45 0 16,-8-7 1-16,-19-1-1 15,-15-11 0-15,-23 4 1 16,-8 7 0-16,0-1 2 16,-12 18 8-16,-18 12 8 15,-2 18-5-15,-3 6-2 16,4 0-5-16,6 37-7 15,7 6 2-15,15 3-2 16,3-2 0-16,3-4-12 0,37-13-26 16,11-17-52-16,12-10-54 15,1 0 53-15,-3-39 40 16,-16-6 42-16,-11-5 9 16,-15 6 29-16,-13 12 100 15,-6 11 4-15,0 14-39 16,0 7-42-16,0 0-27 15,0 30-21-15,-3 22-3 16,3 1 4-16,0 3-5 16,0-3-2-16,5-9-37 15,14-11-58-15,2-13-161 16</inkml:trace>
  <inkml:trace contextRef="#ctx0" brushRef="#br0" timeOffset="2351.08">24245 14577 432 0,'0'0'189'0,"0"0"-108"0,0 0-73 0,0 0 23 0,0 0-8 0,0 0-16 0,5 127-7 0,21-104-56 16,-2-2-112-16,0-19-94 15</inkml:trace>
  <inkml:trace contextRef="#ctx0" brushRef="#br0" timeOffset="2650.78">24276 14286 415 0,'0'0'167'0,"0"0"-85"0,0 0-45 16,0 0 2-16,0 0-21 15,0 0-9-15,-19 31-5 16,55-16-4-16,1-8-19 15,-3-7 5-15,-10 0 7 16,-5 0 7-16,-12-16 1 16,-7-14 7-16,0 1 12 15,-4 0 3-15,-18 14 5 16,-5-5-8-16,-7 12-9 16,4 8-2-16,-1 0-9 0,4 0-3 15,6 28-6 1,5 1-18-16,9 8-20 0,7 6-43 15,0-6-79-15,10-11-56 16</inkml:trace>
  <inkml:trace contextRef="#ctx0" brushRef="#br0" timeOffset="3317.37">24606 14404 325 0,'0'0'340'15,"0"0"-253"-15,0 0-51 16,0 0 26-16,0 0-24 16,-171 16-30-16,161 27-7 0,10 10-1 15,0-5-13-15,3-4-18 16,28-9-25-16,9-5-32 16,9-16-72-16,12-11 17 15,10-3-26-15,0 0 125 16,-1-26 43-16,-12-1 2 15,-18-2 0-15,-19-9 9 16,-11 8 80-16,-10-10 14 16,0 13-4-16,-3-3 36 15,-25 10-44-15,-5 17-30 16,-8 3-16-16,-2 0-16 16,3 6-8-16,8 35-11 15,9 8-6-15,14 5-5 0,9-11 0 16,0-3-10-16,16-13-19 15,18-10-24-15,9-17-18 16,2 0-8-16,-5-10 8 16,-6-26 8-16,-12-2 33 15,-11 11 30-15,-7 11 49 16,-4 6 51-16,0 10-7 16,0 0-56-16,0 0-31 15,0 23 0-15,0 7 3 16,3-6-8-16,13 0-1 15,11-12-1-15,13-12-17 16,2 0-27-16,4-36 4 0,-2-24 21 16,-11-17 13-16,-5-3 7 15,-10-8 21-15,-6 5 37 16,-12 10-13-16,0 20 5 16,-3 22 7-16,-24 31-10 15,-7 0-17-15,-9 37-5 16,-9 39-11-16,0 28-7 15,15 1 1-15,22-3-8 16,15-18-5-16,24-17-22 16,40-17-23-16,28-34-31 15,19-16-114-15,17 0-128 16</inkml:trace>
  <inkml:trace contextRef="#ctx0" brushRef="#br0" timeOffset="4585.53">26216 14293 454 0,'0'0'133'0,"0"0"-104"0,0 0 43 15,0 0-28-15,0 0-22 0,0 0 0 0,15 187-3 0,20-181-14 0,-3-3 4 16,5-3 1-1,-8 0-4-15,-2-16-2 0,-6-21-3 16,-8-3 0-16,-10-10 2 16,-3-3-2-16,0-5 0 15,-29 5 0-15,-3 7 0 16,-11 16-1-16,-1 16 0 16,4 14 1-16,3 0-1 15,10 0 4-15,14 31-4 16,10-2 0-16,3 1-3 15,10-7 1-15,33-8-16 16,15-9-30-16,9-6 5 0,4 0-16 16,-4-14 3-1,-11-16 17-15,-11 0 34 0,-16 7 5 16,-11 3 13-16,-12 10 36 16,-6 6 15-16,0 4-4 15,0 0-22-15,-6 11-16 16,-22 28-10-16,-2 16 3 15,8 1-8-15,12 5-4 16,10-8-1-16,0-3 0 16,29-13 0-16,11-8-1 15,11-12-2-15,4-17-11 16,4 0 3-16,-1-7-1 0,-8-30-5 16,-10-2-5-16,-11-15 4 15,-13-3 11 1,-10 7 4-16,-6 11 1 0,0 1 2 15,-19 18 3-15,-13 17 5 16,-8 3 2-16,-4 0 0 16,8 23-2-16,10 15-4 15,15 1-6-15,11 11-2 16,0-6 1-16,33-5-11 16,22-8-26-16,9-11-41 15,10-13-8-15,0-7-6 16,-13 0 29-16,-8-30 44 15,-20-7-4-15,-15-7 22 16,-5 7 2-16,-13 8 75 16,0 12 55-16,0 3-15 0,0 14-53 15,-10 0-21-15,-1 17-26 16,-2 33-7-16,4 7-3 16,6 6-1-16,3-3-4 15,0-9 0-15,0-14-14 16,0-17-6-16,6-9-7 15,-6-11 13-15,0 0 14 16,0-15 0-16,3-32 3 16,0-13-1-16,-3-3-1 15,3 2 2-15,4 1-2 16,1 14 0-16,5 10-1 16,-1 8 1-16,3 12-1 15,1 9-1-15,2 7-9 16,9 0-5-16,5 0 4 15,-3 13 2-15,-3 17 3 0,-12-7-13 16,-14 7-1-16,0 4 3 16,-21 3 13-16,-19 3 4 15,-3-10 0-15,6-7 0 16,1-2-27-16,8-14-70 16,10-7-74-16</inkml:trace>
  <inkml:trace contextRef="#ctx0" brushRef="#br0" timeOffset="4907.03">27584 14048 506 0,'0'0'171'0,"0"0"-110"16,0 0-58-16,0 0 33 0,0 0-1 0,61 201-17 0,-40-133-15 0,1-15 0 0,-1-3-2 15,-8-13-1-15,-7-14-4 16,-6-7 2-16,0-9 2 16,-6-7 0-16,-22 0 8 15,0 0-3-15,0-30-3 16,4-17 2-16,5-3-1 16,11-9 0-16,8-2-2 0,0 7-1 15,11 11-3 1,26-1-6-16,13 14-5 0,4 7-24 15,4 9-19-15,5 14-72 16,1 0-55-16,-3 0 76 16</inkml:trace>
  <inkml:trace contextRef="#ctx0" brushRef="#br0" timeOffset="9967.39">28105 14329 244 0,'0'0'87'0,"0"0"-34"0,0 0-11 0,0 0 13 0,0 0 0 16,0 0-21-16,-9 0-22 15,9 0-4-15,0 0 2 16,0 0 1-16,0 0 6 0,0 0-1 16,0 0 11-1,0 0 3-15,0 0 1 0,-4 0-3 16,4 0-7-16,-3 0-5 15,3 0-2-15,0 0-8 16,0 0-4-16,0 0-1 16,0 0-1-16,0 0-1 15,0 0 0-15,0 0 1 16,0 0 0-16,18 0 1 16,4 0 1-16,6 0 1 15,2-6 0-15,-2-15-1 16,2-2-2-16,-8 0 2 15,-4-4-2-15,-8 3 2 16,-4 1-2-16,-6 8 0 0,0 0 0 16,0 2-4-16,0 10 4 15,-24-1 0-15,-5 4 0 16,-11 0 2-16,-2 0 2 16,-1 20-3-16,0 10-2 15,4 0 3-15,10 0-2 16,5 14 1-16,8-7 0 15,8 6 2-15,5-3-2 16,3-3 0-16,0 0-1 16,14-14 0-16,23-3 1 15,13-12-1-15,8-8 0 16,3 0 1-16,-2-20-1 16,-4-24-4-16,-9-3 1 15,-7-13 2-15,-7-7 1 0,-8 0-1 16,-6 3 1-16,-9 8 2 15,-9 12-1-15,0 17 5 16,0 10 4-16,0 11 4 16,-16 6 0-16,5 0-8 15,1 0-6-15,10 16-1 16,0 21-4-16,0 7 4 16,31 6 0-16,12 3-8 15,0-1 1-15,-1-7-7 16,-2-1-4-16,-9-7-6 15,-6-7 6-15,-7-14 4 16,-8-9 11-16,-7 0 4 16,-3-7 1-16,0 0 15 0,0 0 11 15,-6 0-5-15,-12 0-11 16,-1-7-8-16,6-7 2 16,5 5-1-16,1 9-2 15,7-6-2-15,0 6 0 16,0-15 0-16,7 6-3 15,20-15-1-15,7 4-5 16,3-9 8-16,-1 5 1 16,-2-10 0-16,0-5-2 15,-4 1 2-15,4-12 0 16,-3 10 3-16,-10-4 6 0,-5 22 4 16,-13-6-5-16,-3 13-1 15,0 5 4-15,-10 2 4 16,-20 8-6-16,-10 0-5 15,-7 3-4-15,-1 27 2 16,8 11-2-16,6 5 0 16,16 5-1-16,12-5-1 15,6 1-1-15,0-7 3 16,40-7-3-16,8-8-6 16,10-16-1-16,1-9-5 15,-1 0 5-15,-8 0-1 16,-8-27 2-16,-7-3-2 15,-11 0 4-15,-9 1 7 0,-6 9 0 16,-9 9 8-16,0 4 7 16,0 7 2-16,0 0-8 15,-19 0 0 1,-2 18-9-16,3 15 1 0,2 7-1 16,10 4 0-16,6-15 0 15,0-9 0-15,0-3-7 16,0-10-6-16,0-7-2 15,0 0 4-15,0 0 6 16,0-28 3-16,0-11-9 16,3 2-2-16,13 0 10 15,2 0 0-15,6 14 2 0,5-4-1 16,1 17 1 0,1 10-1-16,-4 0-1 0,-3 0 2 15,-2 30-1-15,-4 8-3 16,8-2 5-16,-2-6 6 15,0-7-1-15,4-9 4 16,-3-10-6-16,-1-4 4 16,0 0 2-16,0-4-6 15,-1-33-1-15,-2-14 0 16,1-8-2-16,-4-8 1 16,-7-7-2-16,2 12 2 15,-10 18-1-15,-3 13 3 16,0 19 17-16,0 12 1 0,0 0-9 15,-8 43-12 1,-11 23 1-16,3 15 2 16,11 2-1-16,5 0-2 0,0-8-10 15,21-16-22-15,12-9-13 16,-5-19-79-16,-4-21-104 16,-11-10-40-16</inkml:trace>
  <inkml:trace contextRef="#ctx0" brushRef="#br0" timeOffset="10423.24">29588 14169 72 0,'0'0'298'0,"0"0"-176"0,0 0-25 0,0 0 3 0,0 0-17 0,-58-171-51 16,107 161-30-16,18 10 1 0,17 0-3 16,-1 0-9-16,-7 0-27 15,-6 0-41-15,-14 10-1 16,-19 4 25-16,-19-8 16 15,-18 2 32-15,0-8 5 16,-6 0 53-16,-25 0 9 16,-6 0-3-16,-3 6-2 15,-5 10-18-15,-5 6-13 16,4 11-9-16,7 3-7 16,7 7-5-16,14 1-5 15,9-1 2-15,9 5-1 16,0-19-1-16,3-9-12 15,31-10-10-15,9-10-9 16,10 0 13-16,-8-23-26 16,-2-21-14-16,-9-6 27 0,-4 3 26 15,-7 4 5-15,-15 19 20 16,-5 8 25-16,-3 16 6 16,0 0-23-16,0 0-19 15,0 16-7-15,-9 21 2 16,-1 7-4-16,10-6-2 15,0-3-21-15,0-11-61 16,29-15-58-16,1-9-5 16,7 0-125-16</inkml:trace>
  <inkml:trace contextRef="#ctx0" brushRef="#br0" timeOffset="10569.47">30296 13983 232 0,'0'0'132'0,"0"0"-2"0,0 0-6 0,0 0-46 0,0 0-27 0,0 0-43 0,0-25-5 0,-11 93 0 16,1 1-1-16,7 3-2 16,3-10-33-16,0-5-72 15,0-20-73-15,0-24-30 16</inkml:trace>
  <inkml:trace contextRef="#ctx0" brushRef="#br0" timeOffset="10769.43">30263 14233 211 0,'0'0'158'16,"0"0"-57"-16,0 0 33 15,0 0-56-15,0 0-16 16,0 0-23-16,-7-154-30 16,39 154-8-16,7 0-1 15,1 27-2-15,0 3-10 0,-3 1-17 16,-7-2-7-16,-2-5 6 16,-12-5-8-16,-5-2 2 15,-3-8-29-15,-8-1-10 16,0-8 9-16,0 0-13 15,-16 0-26-15,-5-31-77 16</inkml:trace>
  <inkml:trace contextRef="#ctx0" brushRef="#br0" timeOffset="11019.88">30471 13898 249 0,'0'0'167'0,"0"0"-29"16,0 0-28-1,0 0-30-15,0 0-46 0,0 0-27 16,47 0-4-16,-20 40 2 15,4 5-2-15,2-10-3 16,1-11-5-16,-3-11-6 16,-1-13 3-16,-8 0 1 15,-7 0 6-15,-12-37 1 16,-3-8 0-16,0 1-1 16,-24 1 1-16,-19 12 2 15,-4 8-2-15,-7 16-2 16,-1 7-13-16,8 0-33 15,7 7-46-15,13 26-62 16,19 0-69-16</inkml:trace>
  <inkml:trace contextRef="#ctx0" brushRef="#br0" timeOffset="11301.3">30471 13898 558 0,'191'201'165'0,"-191"-197"-134"15,0-1 8-15,0 0 8 16,5 11-27-16,17-1-16 16,6-4-2-16,2 5-2 15,-2-14 0-15,-1 0-5 16,-5 0 0-16,-1-27 0 16,-11-6-3-16,-7-4 3 0,-3-7 3 15,0 9-1 1,-24-3 1-16,-16 14 1 0,-10 15-3 15,5 9-11-15,5 0-28 16,11 17-23-16,15 12-51 16,10 8-34-16,4-14-71 15</inkml:trace>
  <inkml:trace contextRef="#ctx0" brushRef="#br0" timeOffset="11551.28">30855 14039 283 0,'0'0'163'0,"0"0"-35"15,0 0-46-15,0 0 15 16,0 0-36-16,0 0-28 0,61-74-20 16,-31 61-12-1,1-4 1-15,6 3-2 0,-7 2 0 16,-1 8 0-16,-8 4 0 16,-5 0 0-16,-8 0-1 15,-5 24 0-15,-3 15 0 16,0 11 0-16,0-3 1 15,0 3-7-15,0-3-25 16,0-4-30-16,21-6-83 16,32-6-51-16,14-18 84 0</inkml:trace>
  <inkml:trace contextRef="#ctx0" brushRef="#br0" timeOffset="12300.24">31492 13721 531 0,'0'0'114'0,"0"0"-100"16,0 0-7-16,0 0 23 16,0 0 10-16,-106 217-22 15,106-143-15-15,0-14-3 16,24-9 4-16,10-22-3 15,6-9 0-15,-5-16 4 16,2-4-5-16,3-4-4 0,-6-32 4 16,-2-15-9-16,-11-6-10 15,-6-13-6-15,-9 3-1 16,-6-6-13 0,0 3 7-16,-24 20 5 0,-13 14 23 15,-3 14 4-15,0 13 0 16,3 9 6-16,13 0 4 15,11 0 4-15,11 0-7 16,2 3-6-16,0 25 0 16,29-13-2-16,21-1 0 15,9-14-19-15,7 0-31 16,3 0-3-16,-8-40 22 16,-13-7 6-16,-14-7 15 0,-12 1 6 15,-12 1 5 1,-10 7 24-16,0 16 63 0,-8 12 10 15,-16 17-31-15,-7 0-22 16,-9 39-20-16,-2 36 1 16,-4 22-2-16,12 12-8 15,7 12-7-15,8 5-3 16,17 1 1-16,2-8-6 16,0-13 1-16,21-17-1 15,16-15 0-15,3-17-8 16,2-24-10-16,7-19-4 15,3-14 2-15,-3 0 7 16,-10-44 11-16,-13-18-6 0,-15-19-39 16,-11-13 17-16,0-6 27 15,-14-4 3-15,-26 7 7 16,-7 25 21-16,-1 20 24 16,1 19-6-16,17 21-17 15,9 2-7-15,11 10-12 16,10 0-7-16,0 0-3 15,26 29-9-15,22 8-10 16,23-4-23-16,9-6-57 16,8-3-85-16,4-1-47 15</inkml:trace>
  <inkml:trace contextRef="#ctx0" brushRef="#br0" timeOffset="12917.65">30463 14911 245 0,'0'0'143'16,"0"0"-78"-16,0 0-13 0,0 0 30 0,0 0-34 0,0 0-11 0,-62-97-10 0,28 97-16 0,-8 3 0 16,-5 31 9-16,4 3 0 15,10 2-5-15,8 5-7 16,10-7-3-16,15-7 0 16,0-7-5-16,3-15 3 0,30-8-3 15,11 0-1 1,4-21 0-16,-2-26-3 0,1-6 0 15,-4-14-15-15,-4-7 8 16,-2-13 2-16,-10 4 6 16,-8 6 3-16,-13 20 2 15,-6 17-2-15,0 20 25 16,-3 20 3-16,-19 0-16 16,4 0-10-16,-3 43 0 15,2 11 0-15,13 14-2 16,6 4 0-16,0-4 0 15,22-2-21-15,18-13-37 16,15-9-75-16,3-13-70 16,9-25-157-16</inkml:trace>
  <inkml:trace contextRef="#ctx0" brushRef="#br0" timeOffset="13434.02">30928 14750 346 0,'0'0'123'0,"0"0"-18"16,0 0-29-16,0 0 31 15,-160-113-44-15,112 113-30 16,-2 6-20-16,8 41-1 16,7 11-11-16,18 1 0 15,13 1 0-15,4-7-1 16,4-2-7-16,36-14-6 0,6-14-24 16,9-23-4-16,-1 0-32 15,-4-16-2-15,-10-35 5 16,-6-9 45-16,-10 1 25 15,-5-2 0-15,-4 17 46 16,-12 8 9-16,-3 19 34 16,0 10-26-16,0 7-34 15,0 0-15-15,0 7-14 16,0 33 2-16,0 10-2 16,6-5 0-16,12 0-7 15,6-14-21-15,11-10-22 16,4-20-34-16,4-1-10 15,0 0 12-15,-9-32 34 16,0-11 27-16,-7-18 21 0,-1-3 2 16,-2 8 18-16,-13 5 22 15,-4 21 14-15,-7 17 23 16,0 7-17-16,0 6-13 16,-28 6-34-16,-5 37-15 15,-1 11 1-15,3 12 1 16,12-5-1-16,11 3-2 15,8-11-6-15,0-10-44 16,0-10-26-16,12-12-49 16,13-21 23-16,-7 0-42 15,-6 0-47-15</inkml:trace>
  <inkml:trace contextRef="#ctx0" brushRef="#br0" timeOffset="13734.57">31269 14890 156 0,'0'0'131'0,"0"0"-26"15,0 0-27-15,0 0-1 0,0 0-20 0,0 0-19 0,58-99-3 0,-49 99-27 16,1 10-8-16,-2 26 0 16,-2 1 1-16,1 0-1 15,2 0-5-15,9-7 4 16,3-7-13-16,8-16-1 16,-2-7 10-16,-3 0 4 15,-5-7 1-15,-4-23 0 16,-2 1 1-16,-10-2-1 15,-3 10 11-15,0 12 39 16,0 9 4-16,0 0-23 0,0 0-12 16,0 9-13-1,0 28-3-15,0 14-2 0,0-5 3 16,0 5-4-16,0 2-34 16,0-10-72-16,0-3-138 15</inkml:trace>
  <inkml:trace contextRef="#ctx0" brushRef="#br0" timeOffset="13918.77">30245 15403 347 0,'0'0'349'16,"0"0"-262"-16,0 0-81 15,0 0 33-15,0 0-17 0,279-68-12 16,-32 48-8-16,39 11-2 15,11-5-1-15,-21 14 1 16,-40 0-6 0,-61 6-122-16,-68 2-402 0</inkml:trace>
  <inkml:trace contextRef="#ctx0" brushRef="#br0" timeOffset="14350.93">26038 15061 266 0,'0'0'86'16,"-165"-37"-8"-16,78 28-36 16,11 2 13-16,17 0 25 15,26-3 0-15,18 6 6 16,15-5-15-16,45-5-47 0,72-8-8 15,79-16-12-15,77-6 1 16,74-2 7-16,54-10 7 16,47 8-7-16,12-1-5 15,-12 16-3-15,-40 13-4 16,-60 20-31-16,-75 0-55 16,-85 0-142-16,-97 0-136 15</inkml:trace>
  <inkml:trace contextRef="#ctx0" brushRef="#br0" timeOffset="14535.37">27927 14613 501 0,'-393'7'108'0,"11"16"-74"15,19 7 1-15,63 1 17 0,77-2 6 16,93-12-4-16,88-3-18 16,53-1-32-16,124-13 3 15,93 0 1-15,90 0-8 16,80 0-1-16,60-29-3 15,26-9 1-15,-9 15 0 16,-40 16-26-16,-79 7-95 16,-83 0-258-16</inkml:trace>
  <inkml:trace contextRef="#ctx0" brushRef="#br0" timeOffset="18434.4">18661 9704 446 0,'0'0'26'0,"0"0"4"0,0 0 7 0,0 0 25 0,0 0-22 0,0 0-26 16,201-123-4-16,-61 79 6 0,28-3 0 15,17 1-5-15,-4 5-3 16,-22 7-6-16,-31 15-2 16,-36 6 0-16,-36 8-2 15,-32 5-13-15,-24 0 1 16,0 0-14-16,-40 0 28 16,-37 0 7-16,-21 15 4 15,-16 4 0-15,-11 2 3 16,-3 3 10-16,-14 1-8 15,-2 5 0-15,7 4-1 16,11-1-10-16,28 1 2 0,33-7-3 16,35-8-2-16,27-4-2 15,3-9-6-15,58-2 6 16,41-1 2-16,34-3-2 16,34 0-7-16,19-18-6 15,10-11-5-15,-2-2 7 16,-14 1 3-16,-35 7 4 15,-47 10-5-15,-46 6-19 16,-45 7-6-16,-17 0-25 16,-64 0 50-16,-36 0 9 15,-22 3 22-15,-19 12 10 16,-1-3 15-16,7 1-3 0,23 5-14 16,39-6-4-16,43-5-5 15,40 4-21-15,56-2 4 16,72 8-4-16,65-1 5 15,46 2-5-15,40-9-18 16,41-2-56-16,26-7-24 16,12 0-8-16,-8 0 17 15,-40 0-116-15</inkml:trace>
  <inkml:trace contextRef="#ctx0" brushRef="#br0" timeOffset="28500.39">16188 16446 355 0,'0'0'134'0,"0"0"-46"0,0 0-8 0,0 0 5 0,0 0-29 16,0 0-26-16,0 0-14 15,8-45 8-15,-8 45 9 16,0 0-4-16,0 0 3 15,0 0-5-15,-3-7-1 0,-12-2-12 16,-4 2-2-16,1 1-8 16,-9-5-4-16,0 5 0 15,-2 6 0-15,-5 0 0 16,1 0 0-16,-6 9-1 16,-4 28 0-16,-4 8-2 15,-1 4 2-15,1 11 0 16,7 0 0-16,10 0-1 15,12 1 1-15,8-8-2 16,10-3 0-16,0-12-3 16,0-2 1-16,28-6 0 15,6 1 1-15,6-9 0 0,8-8 1 16,5-7-9 0,8-7-4-16,6 0-3 15,1 0-16-15,-1-7-22 0,-6-7-45 16,-2-2-96-16,-7 2-59 15</inkml:trace>
  <inkml:trace contextRef="#ctx0" brushRef="#br0" timeOffset="29004.1">16543 16712 381 0,'0'0'131'0,"0"0"-37"0,0 0 14 0,0 0-34 0,0 0-33 0,0 0-9 15,0-67-15-15,0 54-3 16,-7 6-4-16,-1 4-2 16,-8-4 1-16,-5 7 1 15,-6 0-2-15,-7 0-4 16,-9 0-4-16,-3 30 1 15,5 14 2-15,6-4-2 16,9 3-2-16,15 9 1 16,11-14-2-16,0-1 1 15,2 0-1-15,35-21-8 16,9-2-4-16,7-14-2 0,5 0-3 16,-7-16-3-1,-4-21-4-15,-10-7 5 0,-10-1 7 16,-11-7 14-16,-8 9 2 15,-8 6 0-15,0 20 22 16,0 5 10-16,0 8-8 16,0 4-6-16,0 0-16 15,-3 24-4-15,-12 20-1 16,-1 9 1-16,10 0 0 16,3 3-1-16,3-9-7 15,0-3-13-15,3-7-28 16,16-1-56-16,2-18-95 15,-2-6-52-15</inkml:trace>
  <inkml:trace contextRef="#ctx0" brushRef="#br0" timeOffset="29500.02">16705 16729 521 0,'0'0'95'0,"0"0"-31"0,0 0-3 0,0 0-34 0,0 0-20 16,0 0-2-16,-2 148 0 15,17-95-3-15,-6-9 0 0,-4-8 0 16,-5-6-2 0,5-7 1-16,-5-10 0 0,0-13 0 15,0 0 3-15,0 0 14 16,0-13 8-16,0-23-17 15,0-17-6-15,0-8-3 16,0-6 0-16,0 1-2 16,0 5-2-16,11 11 4 15,2 6 0-15,-5 14 2 16,5 13-2-16,0 5-2 16,4 12 1-16,6 0-2 15,1 0 1-15,6 12-2 16,4 18 2-16,-3 7 1 15,-7 1-1-15,-8-2 0 0,-13 1 0 16,-3 2 0-16,0-9 0 16,-31 1-1-1,-9-4 3-15,-11-11 0 0,1-16 0 16,-3 0-2-16,11 0-13 16,5 0-19-16,10-30-35 15,14-14-30-15,13-1-52 16,0-8-72-16</inkml:trace>
  <inkml:trace contextRef="#ctx0" brushRef="#br0" timeOffset="29800.53">17116 16421 338 0,'0'0'222'0,"0"0"-123"0,0 0-71 0,0 0 49 0,0 0-15 0,0 0-31 0,-10 218-16 16,10-168-7-16,0-10-5 16,0 3 5-16,0-13-5 15,0 1-1-15,0 5-1 16,0-6-1-16,0 7 0 16,0 1-1-16,0-2-1 15,0-6-6-15,0-14-7 16,8 4-9-16,0-10-2 15,8-3-3-15,5-7-17 16,6 0-3-16,4 0-16 0,6-30-67 16,-2-6-48-16</inkml:trace>
  <inkml:trace contextRef="#ctx0" brushRef="#br0" timeOffset="30250.04">17018 16786 392 0,'0'0'101'16,"0"0"-32"-16,0 0 17 15,0 0-39-15,0 0-43 16,0 0 4-16,53-14-8 16,11 14 0-16,3-7-14 0,-9 7-42 15,-5-9-34 1,-16 2 3-16,-13 0 41 0,-8 7 27 15,-14-6 19-15,-2 6 51 16,0 0 35-16,0 0 12 16,0 0-29-16,0 0-23 15,0 29-24-15,0 8 9 16,0 7-9-16,13-7-15 16,11 0-3-16,3-14 2 15,5-7-5-15,-5-1-1 0,1-15 0 16,-4 0 5-1,-2 0 0-15,-7-31 0 0,-3-6-2 16,-12 0 0 0,0-8 2-16,0 1 1 0,0 6-4 15,0 1-2 1,-6 15 0-16,-7 8-2 0,5 4-14 16,-2 3-20-16,1 0-37 15,-1 7-51-15,4 0-55 16,6 0-38-16</inkml:trace>
  <inkml:trace contextRef="#ctx0" brushRef="#br0" timeOffset="30568.89">17641 16608 352 0,'0'0'94'0,"0"0"-53"0,0 0 26 0,0 0-5 0,0 0-11 0,0 0-11 16,70 134-22-16,-52-90-10 15,1-6-2-15,-3-9 0 16,-8 7-5-16,2-12 2 16,-10-7 0-16,0 3 6 15,0-11 5-15,0 6 0 16,-21-3-1-16,-5-9-4 16,2-3-2-16,3 0-1 15,2 0-1-15,1-3-3 16,9-17 4-16,9-10 0 15,0-7-4-15,9-6-2 16,30 3-2-16,14-4-5 0,5 1-19 16,4 6-13-16,-7 8-30 15,-12 11-72-15,-6-2-77 16</inkml:trace>
  <inkml:trace contextRef="#ctx0" brushRef="#br0" timeOffset="31134.22">17950 16699 251 0,'0'0'198'0,"0"0"-84"0,0 0-46 15,0 0 15-15,0 0-36 0,0 0-30 16,21 50-1-16,10-39-5 16,4-6-3-16,0-5-4 15,-4 0 0 1,-4 0-3-16,-8-16 2 0,-9-14-3 15,-10 10 0-15,0-4 2 16,0 8-1-16,-13 9 0 16,-14 7 4-16,-10 0-1 15,0 17-2-15,0 33 0 16,7 11 1-16,12 5 2 16,11 1-4-16,7-6-1 15,13-18 2-15,32-7-2 16,16-18-1-16,10-18-11 15,6 0-22-15,6-38-38 16,-12-15 70-16,-7-14-16 0,-22 0-9 16,-20-7 27-1,-22 1 6-15,0 19 19 0,-6 11 11 16,-21 19 2-16,-1 18 15 16,12 6-26-16,2 0-17 15,9 14-10-15,5 25-2 16,0 11 1-16,35 2-4 15,11-14-14-15,6-1-12 16,0-14 1-16,-9-2 20 16,-16-14 9-16,-17-4 1 15,-10 3 0-15,0 1 2 16,0 1 38-16,-37 14-9 0,-13 1-17 16,-1 5-10-16,5 8-4 15,12-5-32-15,13-8-131 16,14-23-296-16</inkml:trace>
  <inkml:trace contextRef="#ctx0" brushRef="#br0" timeOffset="37101.4">19762 16705 200 0,'0'0'151'0,"0"0"-68"0,0 0-15 0,0 0 30 0,0 0-26 0,0 0-25 16,50-133-5-16,-48 127-11 16,-2 6-10-16,0 0-4 15,0-8 8-15,0 5 2 16,0-4-7-16,0-6-9 16,-18 13-3-16,-3-10-3 15,-4 10-4-15,4 0 0 16,-2 0-1-16,12 0 0 15,5 0-2-15,6 0 0 0,0 10-3 16,0 3 2-16,0 11-5 16,27-4 0-16,7 3 0 15,-1 7 0-15,1 8 2 16,-7-2 1-16,-8 1-3 16,-6-4 6-16,-13 2 1 15,0-13 1-15,0-6 0 16,-13-1 4-16,-14 0 10 15,-10-15 2-15,0 7-9 16,-3-7-3-16,3 0-4 16,7-7 0-16,9-16-2 15,11 0-17-15,10-7-17 16,0 0-35-16,10 0-80 0,27 3-61 16,11 3-142-16</inkml:trace>
  <inkml:trace contextRef="#ctx0" brushRef="#br0" timeOffset="37416.74">20035 16652 404 0,'0'0'162'0,"0"0"-87"0,0 0 3 0,0 0-14 0,0 0-30 16,0 0-23-16,68 0-6 15,-35 0 1-15,1 0-5 16,-3 0 4-16,-4-13-5 15,-5-11 2-15,-17 4 1 0,-5-3 0 16,0-1 0-16,0 11-3 16,-30-4 0-16,-7 17 8 15,-5 0-2-15,-1 0-5 16,3 37-1-16,6 10 1 16,6 14 0-16,13 5-2 15,15 0 1-15,0-8-1 16,9-5-5-16,37-16-15 15,16-14-12-15,8-9-29 16,4-14-60-16,-5 0-55 16,-10-37-68-16</inkml:trace>
  <inkml:trace contextRef="#ctx0" brushRef="#br0" timeOffset="38037.16">20464 16675 228 0,'0'0'195'16,"0"0"-92"-16,0 0-11 0,0 0-13 15,0 0-45-15,0 0-28 16,-64 17-3-16,64 27-2 16,0 0 3-16,0-8-2 15,0-6-1-15,0-7 0 16,0-9-1-16,0-5 3 16,0-9-2-16,0 0 1 15,0 0 6-15,0 0 6 0,0-30-6 16,3-16-8-1,6 2-17-15,4 8 7 0,-1-1-4 16,0 13-1-16,1 12 7 16,2 1-7-16,-3 11 5 15,3 0 2-15,4 0 2 16,2 0 6-16,-3 17-2 16,7 6 0-16,-4 4 2 15,-5 3 1-15,-1-7 4 16,-12 7 3-16,-3-8 0 15,0-7 1-15,0-1 0 16,0-14 0-16,0 3-6 16,0-3 5-16,0 0-4 15,0 0 3-15,-3-10-7 16,3-20-3-16,0-6-10 0,0-2-1 16,22 1 10-16,2 1 0 15,7 6 1-15,2-1-3 16,1 15 5-16,3 2 0 15,-6 8 0-15,-7 6 1 16,3 0-2-16,-5 20 1 16,-7 20 1-16,-9 3 0 15,-6 11 0-15,0-3 8 16,0-7 7-16,0-6-5 16,0-17-7-16,0 2-2 15,0-16-2-15,19 0-7 16,15-7-27-16,11 0-98 15,5-21-46-15,-2-16-198 16</inkml:trace>
  <inkml:trace contextRef="#ctx0" brushRef="#br0" timeOffset="38350.46">21292 16639 181 0,'0'0'209'0,"0"0"-112"0,0 0 26 0,0 0-27 0,0 0-42 0,-178-14-23 0,136 58-14 15,5 14-6-15,0 1-5 16,10 1-2-16,11-7-4 16,16-9 0-16,0-13-2 15,11-16-14-15,24-8-19 16,7-7-7-16,5-10 3 16,1-26-26-16,-5-22-4 0,-6-1 44 15,-8 6 24-15,-11 0 1 16,-7 9 5-16,-8 13 20 15,-3 18 26-15,0 6 15 16,0 7-21-16,-11 0-28 16,-10 13-4-16,2 31-3 15,1 3-4-15,15-3-2 16,3 9-4-16,0-9-21 16,14-8-53-16,20-13-83 15,0-16-63-15</inkml:trace>
  <inkml:trace contextRef="#ctx0" brushRef="#br0" timeOffset="38705.81">21399 16780 289 0,'0'0'134'15,"0"0"-56"-15,0 0 22 16,0 0-43-16,0 0-21 16,0 0-19-16,-61 66-10 15,61-35-3-15,0-2-2 16,0-5 0-16,0-4-2 15,0-11 3-15,0-9-3 16,0 0 0-16,0 0 1 16,0 0 0-16,0 0-1 15,0-23 0-15,0-7-12 16,0-7 2-16,2 1 4 0,17 5 6 16,9 9 0-1,-1-2-1-15,2 10 1 0,1 8 0 16,-6 6 0-16,1 0-2 15,-3 0 2-15,2 20-1 16,-3 13-1-16,-2 3 2 16,-6 1 0-16,-5 7 0 15,-2-14-2-15,1 0 2 16,-1-7-32-16,4-9-126 16,1-14-61-16</inkml:trace>
  <inkml:trace contextRef="#ctx0" brushRef="#br0" timeOffset="38901.23">21764 16469 436 0,'0'0'124'16,"0"0"-102"-16,0 0 23 16,0 0 5-16,-24 220-25 15,24-144-19-15,16-8-6 16,1-2-9-16,1-15-41 15,-2-12-52-15,-6-11-29 16,-10-18-48-16</inkml:trace>
  <inkml:trace contextRef="#ctx0" brushRef="#br0" timeOffset="39069.3">21767 16772 208 0,'0'0'62'0,"0"0"4"0,0 0-1 16,0 0-26-16,0 0-24 15,0 0-15-15,114-60-1 16,-98 97-1-16,-5 0 2 16,2 1 0-16,0 0-4 15,-2-8-21-15,5 0-34 16,-4-9-77-16</inkml:trace>
  <inkml:trace contextRef="#ctx0" brushRef="#br0" timeOffset="39402.49">22056 16543 254 0,'0'0'232'0,"0"0"-117"16,0 0-47-16,0 0-19 16,0 0-35-16,0 0-9 15,-13-18-2-15,34 28 1 16,1 3-3-16,-4-13-1 15,-5 0 5-15,-7 0-2 16,-6-13-2-16,0-17 5 16,0-6-6-16,0 5 1 15,-12 1 1-15,-10 14-2 16,-3 16 0-16,-2 0-5 0,3 0-12 16,6 16-14-16,11 14-20 15,7 7-7-15,0 0-48 16,18-14-17-16,16-10-98 15</inkml:trace>
  <inkml:trace contextRef="#ctx0" brushRef="#br0" timeOffset="39600.82">22322 16489 372 0,'0'0'127'16,"0"0"-24"-16,0 0-9 15,0 0-38-15,0 0-23 16,0 0-17-16,-9 97 17 0,-9-31-13 15,2-6-8 1,10-7 0-16,6-2-11 0,0-14 3 16,3-7-4-16,37-14-1 15,16-9-20-15,23-7-27 16,25 0-64-16,10 0-6 16,2-7-73-16</inkml:trace>
  <inkml:trace contextRef="#ctx0" brushRef="#br0" timeOffset="40579.5">23242 16632 339 0,'0'0'131'0,"0"0"-22"0,0 0-24 16,0 0-59-16,0 0-21 0,0 0 19 0,21 140 9 0,-8-79-17 0,-2-2 1 0,2-8-14 15,-7-14-2-15,1-21-1 16,-7-2 5-16,0-14-4 16,0 0 2-16,0 0 9 15,0-21-2-15,0-18-10 16,0-12-4-16,0-2-9 15,0-7-2-15,6 10-19 16,15 13-8-16,-5 13 26 16,-1 12 5-16,0 8 8 15,-3 4-9-15,-3 0 2 16,1 4 6-16,-2 22 4 0,2 4 1 16,2 0 8-16,6 1 6 15,-5-9-6-15,3 0 4 16,-5 0-2-16,-4-15 4 15,-1 2-13-15,-3-2 1 16,0-7 2-16,1 0 0 16,-1 0-1-16,5 0 6 15,2-30-10-15,9 0-2 16,-5 1-8-16,7-2-6 16,5 9-15-16,4-6-12 15,4 12 4-15,0 2 11 16,-4 14 4-16,-6 0 20 0,-1 0 1 15,-9 0 1 1,-1 6 2-16,-8 18 0 0,-5 13 7 16,0-8 9-16,0 8 12 15,0 0 4-15,0 1-11 16,0-16-7-16,0 9-1 16,22-18-1-16,9-6 1 15,9-7 1-15,5 0 4 16,2 0-8-16,2-7-2 15,-7-23-5-15,1 0 0 16,-6-7-3-16,-6-7 1 16,-9-2 2-16,-10 9-3 15,-12 1 3-15,0 5 11 0,0 11 16 16,-25 3-2 0,-12 17-13-16,-3 0-2 0,-5 7 3 15,-1 34-5 1,6 23-4-16,9-2 2 0,15 5-9 15,16-3 1-15,0-10-1 16,34-9-2-16,22-8-10 16,11-22-15-16,17-15-22 15,1 0-28-15,3 0-65 16,-8-38-38-16,-12-9-53 16</inkml:trace>
  <inkml:trace contextRef="#ctx0" brushRef="#br0" timeOffset="40901.19">24653 16809 100 0,'0'0'139'0,"0"0"10"0,0 0-28 0,0 0 0 0,0 0-34 16,0 0-35-16,-185-134-9 16,142 134-13-16,3 0-11 15,6 37-6-15,10 7-4 16,8 9-3-16,16 0-3 16,0-2-2-16,16-12-1 15,24-5-3-15,7-17-6 16,-2-10-4-16,1-7-10 15,-6-7 6-15,-6-30-11 16,-10-9-1-16,-5 3 14 16,-7-1 7-16,-9 13 8 15,-3 9 0-15,0 14 6 16,0 8 12-16,0 0-5 0,-18 0-10 16,-1 37-3-1,4 0 3-15,9 6-1 0,6-2-2 16,0-5-15-16,13 1-104 15,22-23-108-15,12-14-205 16</inkml:trace>
  <inkml:trace contextRef="#ctx0" brushRef="#br0" timeOffset="41250.75">24903 16760 241 0,'0'0'253'0,"0"0"-133"16,0 0-53-16,0 0-14 15,0 0-20-15,0 0-9 16,-134 160-18-16,130-114-5 0,4-16 3 16,0-9-4-16,0-11-4 15,0-10-2-15,0 0 6 16,-3 0 0-16,3-38 0 16,0-8 0-16,0-14-6 15,0 10 5-15,3 3-5 16,20 3-2-16,4 14 2 15,13 7-4-15,0 9 3 16,2 8 5-16,-5 6 1 16,-13 0-2-16,-5 20 3 15,-3 18-1-15,-8-9 1 16,-1 10 0-16,-1-1 1 16,-3-2-1-16,4 1 2 0,-1-7-2 15,2-7-8 1,8-8-94-16,5-15-125 0</inkml:trace>
  <inkml:trace contextRef="#ctx0" brushRef="#br0" timeOffset="41418.89">25269 16683 549 0,'0'0'117'15,"0"0"-87"-15,0 0-14 0,0 0-7 16,0 0-5-1,0 0-4-15,-9 194-17 0,15-151-99 16,5-20-88-16</inkml:trace>
  <inkml:trace contextRef="#ctx0" brushRef="#br0" timeOffset="41717.26">25293 16392 455 0,'0'0'162'0,"0"0"-109"16,0 0-2-16,0 0-34 15,0 0-1-15,0 0-2 16,-9 103-11-16,33-70-3 0,8-6 0 16,3-10-22-1,-1-17-8-15,-5 0 14 0,-12-14 16 16,-10-19-1-16,-7-11 2 15,0 1 14-15,-21-1 12 16,-13 11 5-16,-3 13-14 16,-6 20-11-16,3 0-7 15,3 0-4-15,10 44-7 16,14 9-60-16,13 4-79 16,0-9-91-16</inkml:trace>
  <inkml:trace contextRef="#ctx0" brushRef="#br0" timeOffset="42051.57">25481 16712 413 0,'0'0'198'0,"0"0"-110"15,0 0-58-15,0 0 5 16,0 0-6-16,0 0-3 16,0 121-16-16,0-98-10 15,0-2 0-15,0-15 0 16,0 0 1-16,0-6-1 15,0 0 0-15,0 0 1 16,-3-20-1-16,-4-3 5 16,7-7-3-16,0 0-1 15,0 4 0-15,12 2-1 16,18-7-2-16,10 9 2 16,7 2 0-16,-1 2 2 15,-1 5-2-15,-5 6-1 16,-12 7-3-16,-4 0-3 0,-14 7-12 15,-10 24-11-15,0 11-17 16,0 2-5-16,0 2-10 16,0-2-50-16,0-14 2 15,0-16-113-15</inkml:trace>
  <inkml:trace contextRef="#ctx0" brushRef="#br0" timeOffset="42437.22">26030 16566 458 0,'0'0'206'0,"0"0"-70"16,0 0-43-16,0 0-35 0,0 0-47 16,0 0-9-16,-185 36 0 15,136 31-2 1,21-7-4-16,16-17-15 0,12-6-19 16,6-21-16-16,34-8-19 15,3-8-30-15,-4-17 36 16,-4-27 47-16,-8 1 20 15,-6 3 22-15,-8 10 50 16,-3 10 18-16,-7 6-20 16,-3 14-37-16,0 0-18 15,2 27-14-15,1 26 4 16,3 14-2-16,7 0-2 16,8-14 0-16,6-2-1 15,2-14 5-15,-11-14 13 0,-12-16-10 16,-6 0 24-16,-27-7 0 15,-44 2-9-15,-30 6-3 16,-22 5-16-16,-9-7-4 16,18 11-11-16,19-4-35 15,31-6-50-15,34-7-171 16</inkml:trace>
  <inkml:trace contextRef="#ctx0" brushRef="#br0" timeOffset="43770.8">27369 16765 346 0,'0'0'120'0,"0"0"-38"0,0 0-37 0,0 0 22 0,0 0 5 0,0 0-29 0,-10 0-18 0,39 0-5 16,6-9-3-16,5-28-4 16,-3 1-10-16,0-8-1 15,-3-9-2-15,-4 10 0 16,-4-5 0-16,-11 14-1 15,-9 19 1-15,-6 15-1 16,0 0-2-16,0 0-1 16,0 5-3-16,-21 39 7 15,-5 16-1-15,15 7 0 16,5 0 2-16,6-7 0 16,0-7-1-16,24-9 0 15,16-13 3-15,3-16-3 0,5-15-5 16,-1 0-5-16,-4-15-3 15,-12-29-1-15,-7-9-7 16,-15-8-2-16,-9-6 12 16,0 1 0-16,-22 5 7 15,-18 11 3-15,-5 13 1 16,-11 20 3-16,-5 17-2 16,0 0 3-16,9 0 0 15,17 25-3-15,21 4-1 16,14 8 0-16,0-6 2 15,37-8-2-15,17-3-7 16,7-20-29-16,10 0-23 0,-4 0 4 16,-4-38 0-16,-12-5 22 15,-11-4 16-15,-16-10 17 16,-11 5 1-16,-13-2 2 16,0 10 14-16,0 7 43 15,-24 7-3-15,0 10 11 16,-2 10-16-16,5 10-11 15,2 0-21-15,1 10-20 16,6 33 1-16,2 14 6 16,10 10-5-16,0 10-2 15,0-4 1-15,10-6-1 16,2 7 0-16,-5-13 0 16,-4-8 0-16,-1 0 2 0,-2-3 1 15,0 0-6-15,0-3 5 16,0-3-2-16,0-5 0 15,0-2-2-15,0 0 2 16,0-10 0-16,0-4 0 16,6 2 2-16,15-10-2 15,8 5 0-15,5-12-4 16,6 2-3-16,3-10-5 16,8 0-16-16,-1 0-6 15,-2-4-5-15,2-23-2 16,-13-10 13-16,-8-2 13 15,-7-12 15-15,-22-2 0 16,0 2 0-16,-24-2 1 0,-29 0 11 16,-8 2 5-16,-3 14 10 15,-6 8 4-15,5 5 12 16,9 11-5-16,26 13-13 16,15-7-3-16,15 7-9 15,3 0-11-15,49 0-2 16,41 0-6-16,32 0-9 15,13 0-19-15,-6 0-100 16,-15 0-148-16</inkml:trace>
  <inkml:trace contextRef="#ctx0" brushRef="#br0" timeOffset="44167.56">29076 16094 544 0,'0'0'118'0,"0"0"-81"0,0 0-15 0,0 0 20 0,0 0-7 0,0 0-11 0,-70 143-10 16,63-85-4-16,-1 2 15 15,-5-7 0-15,1 8-15 0,0-12-1 16,0-1-6-16,-3-6 7 16,2 2-1-16,4 3-1 15,-1-10-4-15,5-1-4 16,-1-6 0-16,6-7 0 16,0-2 1-16,0-5 2 15,0 5-3-15,3-12-5 16,18-2-7-16,16 0 1 15,9-7-3-15,9 0-5 16,3 0-23-16,-2 0-50 16,-5-23-74-16,-8-14-126 15</inkml:trace>
  <inkml:trace contextRef="#ctx0" brushRef="#br0" timeOffset="44350.26">28818 16592 437 0,'0'0'145'16,"0"0"-112"-16,0 0 3 15,0 0-15-15,0 0-19 16,234-20-2-16,-145 20-26 16,-9 0-144-16,-19 0-80 15</inkml:trace>
  <inkml:trace contextRef="#ctx0" brushRef="#br0" timeOffset="44655.26">29266 16512 391 0,'0'0'156'0,"0"0"-85"0,0 0 20 16,0 0-47-16,0 0-26 16,0 0-14-16,25-7 7 15,12 14-2-15,5-7-4 16,-2 0-2-16,-3 0 0 15,-8 0 1-15,-8-31-1 16,-10 8-3-16,-11-14 5 16,0 8-3-16,0 9-2 15,-27 3 0-15,-23 17 0 16,-11 0 0-16,-6 23 1 0,9 27-1 16,13-3 0-16,13 21 3 15,24-9-2-15,8 2-1 16,3-5 0-16,42-10-14 15,13-16-49-15,9-16-82 16,-1-14-55-16,-8 0-184 16</inkml:trace>
  <inkml:trace contextRef="#ctx0" brushRef="#br0" timeOffset="45167.89">29653 16566 277 0,'0'0'100'15,"0"0"-55"-15,0 0 24 16,0 0-8-16,0 0-27 15,0 0-28-15,46-68-6 0,-31 68 0 16,-3 27-4-16,-5 3-7 16,-4 7-11-16,-3-4 13 15,0 5 7-15,0-2 2 16,0-6 1-16,0-3 7 16,0-3 14-16,0-2-4 15,0-8-8-15,0-14-7 16,0 0 1-16,0 0-3 15,0 0 8-15,0-14-1 16,0-23-8-16,6-9-1 16,15 2-1-16,0 8 1 15,1 5 1-15,-4 9 0 16,-2 8 0-16,-4 8 3 16,0 6-2-16,1 0 0 15,8 0-1-15,0 26-2 16,8 4 2-16,1 0 0 0,1-13 0 15,-4 3 0-15,1-20-2 16,2 0-8-16,2 0-28 16,0-30-14-16,2-21 10 15,0-9 21-15,-4-7 18 16,-1 1 3-16,-18 12 6 16,-7 18 38-16,-4 8 44 15,0 26-23-15,-10 2-13 16,-14 0-18-16,-4 30-19 15,1 30-14-15,3 6 0 0,8 18-1 16,13-11-33-16,3-6-98 16,0-15-110-16</inkml:trace>
  <inkml:trace contextRef="#ctx0" brushRef="#br0" timeOffset="45334.45">30205 16535 430 0,'0'0'146'0,"0"0"-90"0,0 0 24 0,0 0-21 0,0 0-44 0,0 0-15 0,144-114-7 15,-73 114-64 1,-10-13-118-16,-13-10-89 0</inkml:trace>
  <inkml:trace contextRef="#ctx0" brushRef="#br0" timeOffset="45549.51">30686 15947 650 0,'0'0'142'0,"0"0"-83"0,0 0-22 15,0 0-12-15,156 73-3 16,-85 1-15-16,2 16 2 16,4 7-9-16,-3 0 0 15,-22 6 0-15,-27-6-1 16,-25-6-6-16,-43-4-17 0,-77-4 8 15,-57-16-15 1,-57-7-13-16,-39 1 3 0,-21-17-47 16,-16-1-50-16,-9-14-66 15</inkml:trace>
  <inkml:trace contextRef="#ctx0" brushRef="#br0" timeOffset="46500.16">14713 15650 377 0,'0'0'122'0,"0"0"-53"0,0 0 2 0,0 0 11 0,0 0-25 15,-172-77-16-15,119 107-7 16,-11 30-15-16,-6 37-1 15,-1 23-2-15,10 20-4 16,9 18 11-16,19-5-7 16,20 5-4-16,13-15-7 15,24-15-1-15,53-11-3 16,34-20-1-16,45-25 0 16,44-25-8-16,50-16-11 0,41-25-9 15,46-6-24-15,19 0-66 16,10-16-148-16</inkml:trace>
  <inkml:trace contextRef="#ctx0" brushRef="#br0" timeOffset="46866.41">16145 17405 544 0,'0'0'186'0,"0"0"-136"15,0 0-50-15,0 0 0 16,192 59 4-16,20-52 21 15,85-7-12-15,93 0-11 16,103-21 1-16,91-24-3 16,77-13 12-16,68 19 15 15,41 8-14-15,22 18-1 16,-4 13-12-16,-34 0 2 0,-70 23-5 16,-95 20-3-1,-106 1-45-15,-117-7-104 0,-116-21-75 16,-115-16 12-16</inkml:trace>
  <inkml:trace contextRef="#ctx0" brushRef="#br0" timeOffset="47151.75">23411 17083 232 0,'-476'-20'23'0,"-29"20"-23"0,-1 0-11 16,-1 13 0-16,29 35 11 15,37-4 16-15,39 5 78 16,65-2-21-16,61-3-15 15,83-8 22-15,80-6-13 16,88-20-1-16,62-4-14 0,129 1 17 16,91-7-30-16,89 0-23 15,96 0 7-15,73 0-1 16,64 0-10-16,41 0-6 16,17 14-2-16,-14 16-2 15,-44 9-2-15,-70 12-21 16,-101-7-47-16,-108 2-93 15,-116-23-85-15,-116-15-43 16</inkml:trace>
  <inkml:trace contextRef="#ctx0" brushRef="#br0" timeOffset="47367.42">22932 17367 514 0,'-486'-30'141'0,"46"17"-73"0,79 13-7 15,109 0-19 1,117 13-24-16,114 4-6 0,89-4-9 15,152 4 11-15,130 10-4 16,112-11-10-16,93 5 6 16,62 2-3-16,29 0-3 15,-7 7-4-15,-35 7-10 16,-62 7-35-16,-70-8-52 16,-79-5-28-16,-86-2-1 15,-97-12-36-15,-96-9-55 0</inkml:trace>
  <inkml:trace contextRef="#ctx0" brushRef="#br0" timeOffset="47433.41">27083 17598 222 0,'0'0'87'16,"-305"-74"-87"-16,148 44-32 0,9 7-133 15</inkml:trace>
  <inkml:trace contextRef="#ctx0" brushRef="#br0" timeOffset="50965.74">11874 16401 498 0,'0'0'102'0,"0"0"-46"0,0 0-28 0,0 0 28 0,0 0-5 0,0 0-5 0,12-46-19 15,77 40-11-15,31-2 2 16,18 8 2-16,5-7-9 16,1 7-2-16,-2 0 0 15,-11 0-5-15,-7 7 1 16,-18 24-2-16,-10-2-3 15,-8-2-1-15,4 6 1 16,1-5 0-16,-2-5 2 16,-2 0 0-16,-6-10 3 15,-1-6-5-15,5-4 1 16,1 5 1-16,2-8-1 0,1 0 0 16,-2 6-2-16,-9-6 0 15,-9 6 1-15,-17-6 0 16,-4 8 0-16,-13-8 0 15,-7 0 0 1,-6 6-2-16,-1-6 1 0,-9 10 1 16,2-10 0-16,-4 6 3 15,4-6-3-15,-2 7 0 16,5-7 0-16,-1 7 0 16,4-7 0-16,-7 3 0 15,1 4 0-15,-8-7-1 16,0 0-1-16,-8 7-6 15,0-7-4-15,0 0 2 16,0 0-5-16,0 0 1 0,0 0 4 16,0 0 4-16,0 0-2 15,0 0-2-15,5 0-11 16,-2 0-4-16,3-7-3 16,1 0-3-16,-4 4 11 15,0 3-10-15,-1-7-1 16,1 7 1-16,-3 0 13 15,3 0 7-15,1 0 6 16,-1-7-1-16,-3 7 5 16,0 0 0-16,0 0-4 15,0 0-25-15,0 0-51 16,0 0 11-16,0 0 10 16,0 0-18-16,0 0-52 0</inkml:trace>
  <inkml:trace contextRef="#ctx0" brushRef="#br0" timeOffset="51283.86">14689 16401 493 0,'0'0'194'0,"0"0"-80"0,0 0-40 0,0 0-27 0,0 0-11 0,0 0-24 15,-29-16-12-15,61 46-1 0,10 13 1 16,1 4 1-16,-3-4-1 16,-3-5-11-16,-13-2-1 15,-6-13 1-15,-5-9 3 16,-13-10 7-16,0 2-2 16,0 8 3-16,-31-5 0 15,-17 11 6-15,-5-3-6 16,5 10 0-16,1 3-11 15,10 8-43-15,10 0-85 16,8-8-161-16</inkml:trace>
  <inkml:trace contextRef="#ctx0" brushRef="#br1" timeOffset="55266.48">11511 16765 622 0,'0'0'110'0,"0"0"-101"0,0 0-9 0,0 0 22 0,0 0 18 0,0 0-22 0,114-9-14 16,55 33 0-1,63-9 9-15,54-1 15 0,36-7-2 16,27 1-15-16,4-7-9 16,-16 13-2-16,-18-7 0 15,-36 0 0-15,-47 2-12 16,-40 6-11-16,-52 0-23 16,-53-8-35-16,-44-7-18 15,-44 0-10-15,-3 0 3 16,-50 0 81-16,-14-16 24 15,-10-5 0-15,1-2-4 16,5 8-6-16,14-7 6 16,13 6 5-16,14 2 11 15,11-2 39-15,5 2 20 16,4 1 21-16,1 3-23 0,0 10 3 16,3-7-5-16,-1 7-13 15,4 0-18-15,0 0-19 16,0 0-8-16,29 0-8 15,19 17 1-15,13 14-1 16,10 4 0-16,-7-6-1 16,-14 0 1-16,-13-13-4 15,-23-2-3-15,-14-5 3 16,0-2-3-16,-17 7 7 16,-38-5 1-16,-16 12 6 15,-6-5-6-15,0-1-1 16,10 7-15-16,12-1-29 0,21 2-69 15,15-7-165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44.7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518 0 7700,'0'0'4599,"-34"1"-3777,-1-1-652,0 2-1,-43 9 1,72-10-151,1 0 0,-1 1 0,0 0 0,1 1 0,0-1-1,-1 1 1,1 0 0,0 0 0,1 1 0,-1-1 0,0 1-1,1 0 1,0 0 0,-6 8 0,1-1-21,0 1 1,1 0-1,1 0 0,0 1 0,0 0 1,1 0-1,1 1 0,0-1 0,1 1 1,1 0-1,0 1 0,1-1 1,0 0-1,1 1 0,1-1 0,2 23 1,-2-32-44,1 1-1,1-1 1,-1 1 0,1-1 0,0 0 0,0 1-1,0-1 1,1 0 0,0-1 0,0 1 0,0 0 0,0-1-1,1 0 1,0 0 0,0 0 0,0 0 0,5 3-1,7 5-163,1-2 0,0 0-1,26 11 1,-23-12 158,-18-8 40,1 1 1,-1-1 0,1 1 0,-1 0 0,0 0 0,0 0-1,0 0 1,0 0 0,0 0 0,0 0 0,2 4 0,-4-5 3,1 0 1,-1 0 0,1 0 0,-1 0 0,1 0 0,-1 0 0,0 0 0,1 0 0,-1 1-1,0-1 1,0 0 0,0 0 0,0 0 0,0 0 0,0 1 0,0-1 0,0 0 0,-1 0 0,1 0-1,0 0 1,-1 0 0,1 1 0,-1-1 0,1 0 0,-1 0 0,0 0 0,1 0 0,-1 0-1,0-1 1,0 1 0,-1 1 0,-4 3-1,0-1 1,-1 0-1,0-1 0,1 1 1,-1-1-1,0 0 0,0-1 1,-14 3-1,-66 9 131,-66-8 223,119-7-291,33 1-79,0 1-1,1-1 1,-1 0 0,0 0-1,1 0 1,-1 0 0,1 0-1,-1-1 1,0 1 0,1 0 0,-1 0-1,0 0 1,1 0 0,-1-1-1,1 1 1,-1 0 0,1-1-1,-1 1 1,0 0 0,1-1-1,0 1 1,-1-1 0,1 1 0,-1-1-1,1 1 1,-1-1 0,1 1-1,0-1 1,-1 1 0,1-1-1,0 0 1,-1-1-122,1 1 1,0-1-1,1 1 0,-1-1 1,0 1-1,0-1 0,1 1 1,-1 0-1,1-1 0,-1 1 1,1 0-1,-1-1 0,1 1 1,1-2-1,5-6-987,0 1 0,11-10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48.6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369 83 3410,'0'0'4175,"0"-8"-3863,1 1-136,-1 1 277,1-1 1,-1 0-1,0 1 1,0-1 0,-3-8-1,3 14-415,0 0 0,0 1 0,-1-1 0,1 1-1,-1 0 1,1-1 0,0 1 0,-1-1 0,1 1 0,-1-1-1,1 1 1,-1 0 0,0-1 0,1 1 0,-1 0-1,1 0 1,-1 0 0,1-1 0,-1 1 0,0 0 0,1 0-1,-1 0 1,0 0 0,-17-1 174,15 1-139,-25 0 119,11-1-63,-28 3 1,40-2-117,1 1 1,-1 0-1,1 0 1,-1 0 0,1 1-1,-1-1 1,1 1-1,0 0 1,0 1-1,-7 4 1,-5 7 13,0 1 0,0 1 0,2 1 0,0 0 0,1 0 0,0 1-1,2 1 1,-10 22 0,11-20-17,0 2 0,2-1 0,1 1-1,1 0 1,1 0 0,1 1-1,-1 32 1,5 70 33,0-121-42,0-1 0,1 0 0,0 0 0,0 0 0,0 0 0,0 0 0,1-1 0,-1 1 0,1 0 0,0 0 0,0-1 0,1 1 0,-1-1 0,1 0 0,-1 0 0,1 0-1,5 4 1,-4-4-2,1 1 0,0-1 0,-1-1 0,1 1 0,1-1 0,-1 1-1,0-2 1,1 1 0,-1 0 0,1-1 0,-1 0 0,10 0 0,0 0-10,54 1 3,-62-3 2,0 1 0,0-1 0,0 0 0,-1-1 0,1 0 0,-1 0 0,13-6 0,-7 1-20,-1-1 0,1 0-1,-2-1 1,1 0 0,13-17 0,-3 1-121,22-34 0,-22 28 48,-1-1 1,-2 0-1,-1-2 0,13-38 0,-28 66 107,-1 0-1,0 1 1,0-1-1,-1 0 0,0-9 1,0 13 1,0 1 439,0 4-453,-1 59-29,0-17 50,1 0-1,9 59 1,-7-92-15,1 0-1,0-1 1,1 1-1,0-1 1,10 19 0,-12-26-1,0 0 0,1 0 0,-1-1 1,1 1-1,0-1 0,0 0 0,0 0 0,0 0 1,0 0-1,1 0 0,-1-1 0,1 0 1,0 1-1,0-1 0,0 0 0,0-1 0,0 1 1,0-1-1,5 1 0,-1 0 7,-1-1-1,1 0 1,0-1-1,0 0 1,0 0-1,0-1 1,-1 0-1,1 0 1,0-1-1,0 0 1,-1 0-1,0-1 1,1 0-1,-1 0 1,8-5-1,-1-2-2,-1-1-1,0 0 1,-1 0-1,0-2 1,-1 1-1,18-26 1,-22 27-2,-1 0 0,0 0-1,-1 0 1,0 0 0,-1-1 0,0 0 0,-1 0 0,-1 0 0,1 0 0,0-15-1,-3-54-14,0 74 12,-1 0 0,0 1 1,-1-1-1,1 0 0,-1 1 0,0 0 0,-1-1 0,0 1 0,0 0 1,0 0-1,-1 0 0,1 1 0,-1-1 0,-1 1 0,1 0 1,-8-6-1,-2-1 10,0 0 1,0 1-1,-1 1 1,-1 1-1,-17-9 1,23 14-5,0 1 0,-1-1 0,1 2 0,-1-1 0,0 2 0,0-1 0,0 2 0,-21 0 0,28 0-7,0 0 0,0 1 0,0-1 0,0 1 0,0 0 0,0 0 0,0 1 0,0-1 0,0 1 0,0 0 0,1 0 0,-1 0 0,1 0 0,-1 1 0,1 0 0,0-1 0,0 1 0,0 0 0,1 0 0,-1 1 0,1-1 0,-1 0 0,1 1 0,0 0 0,0-1 0,-1 5 0,-1 5-20,0-1 0,0 0 0,1 1 0,1-1 0,0 1 1,1 0-1,0 15 0,1-26 7,0 0 0,0 0 0,0 1 0,1-1 1,-1 0-1,1 0 0,0 0 0,-1 0 0,1 0 1,0 0-1,0-1 0,0 1 0,0 0 0,1 0 0,-1-1 1,0 1-1,1 0 0,-1-1 0,1 0 0,-1 1 1,1-1-1,0 0 0,0 0 0,0 0 0,-1 0 0,1 0 1,0 0-1,0 0 0,3 0 0,5 2-21,1-1-1,-1 0 0,1-1 1,15 0-1,-25-1 35,15 1-22,5 0-43,30-3 1,-43 2 44,-1-1-1,0-1 1,1 0-1,-1 0 1,0 0 0,0-1-1,12-6 1,-7 1-16,-1 0-1,0 0 1,0-1-1,-1-1 1,0 0 0,14-18-1,-18 20 30,0 0-1,-1-1 0,0 1 0,0-1 0,-1 0 1,0 0-1,-1-1 0,0 1 0,0-1 1,1-12-1,-4 21 10,2-10 101,-1 1-1,-1-1 1,0 0-1,0 0 0,-3-15 1,2 24-48,0 0 0,0 1 1,-1-1-1,1 0 0,0 1 1,-1-1-1,1 1 1,-1 0-1,1-1 0,-1 1 1,1 0-1,-1 0 0,0 0 1,0 0-1,1 1 0,-1-1 1,0 0-1,0 1 0,0-1 1,0 1-1,0-1 1,0 1-1,0 0 0,-2 0 1,4 0-53,-1 1 1,1-1 0,0 0 0,-1 1-1,1-1 1,0 0 0,-1 1 0,1-1-1,0 0 1,-1 1 0,1-1-1,0 1 1,0-1 0,0 1 0,-1-1-1,1 1 1,0-1 0,0 0 0,0 1-1,0-1 1,0 1 0,0-1-1,0 1 1,0-1 0,0 1 0,0-1-1,0 1 1,0-1 0,0 1 0,0-1-1,1 1 1,-1 6-1,0 11-13,-1-4 1,1-1 0,1 0 0,0 1 0,4 18 0,-1-20-24,1 0 0,0 0 0,1 0 1,0 0-1,15 18 0,47 54-396,-54-68 287,45 49-441,-31-37 216,-2 2-1,-1 1 1,25 40-1,-49-70 368,1 3-4,0-1 0,0 1 0,0 0 0,0 0 0,-1 0 0,1 0 0,-1 0 0,0 0 0,0 0 0,0 0 0,0 6 0,-2-10 16,1 1 1,0-1 0,0 0 0,0 1-1,0-1 1,0 0 0,-1 0-1,1 1 1,0-1 0,0 0 0,0 0-1,-1 1 1,1-1 0,0 0-1,-1 0 1,1 0 0,0 1 0,0-1-1,-1 0 1,1 0 0,0 0 0,-1 0-1,1 0 1,0 0 0,-1 0-1,1 0 1,-1 0 0,-11 2 116,10-2-79,-131 1-198,75-1-1784,57 0 1796,-1 0 1,1 0-1,0 0 1,-1 0-1,1 0 0,-1 0 1,1 0-1,-1-1 1,1 1-1,-1 0 1,1-1-1,0 1 0,-1-1 1,1 1-1,0-1 1,-1 0-1,1 0 1,0 0-1,0 1 0,0-1 1,0 0-1,0-1 1,0 1-1,0 0 1,0 0-1,0 0 0,0 0 1,1-1-1,-2-1 1,1-1-641,-1-1 1,1 1 0,0-1 0,0-5 0,1 10 762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48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0 7379,'0'0'3474,"-17"196"-3570,34-170-1009,1-15-1280,-8-11-1697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49.1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166 114 5923,'0'0'2692,"3"12"-2562,-1-7-112,0 3 5,0-1 1,1 1 0,4 8-1,-5-13-14,0 0-1,0 0 0,0 0 0,0 0 0,0 0 1,1-1-1,-1 1 0,1-1 0,0 0 0,0 1 1,0-1-1,4 2 0,0-1 15,1 0-1,-1 0 1,1-1 0,0 0-1,0 0 1,0-1 0,0 0 0,0 0-1,0-1 1,0 0 0,9-2-1,-16 2-15,-1 0-1,1 0 1,-1 0 0,1 0-1,-1 0 1,1-1-1,-1 1 1,1 0 0,-1 0-1,0-1 1,1 1-1,-1 0 1,1-1 0,-1 1-1,0-1 1,1 1-1,-1 0 1,0-1 0,1 1-1,-1-1 1,0 1-1,1-1 1,-1 1 0,0-1-1,0 1 1,0-1-1,1 0 1,-1-16 99,0 10-37,0-14 144,1 13-140,0 1 0,-1-1 0,0 1 0,-1-1 0,0 0 0,0 1 1,-1-1-1,0 1 0,0 0 0,-5-12 0,4 14-57,0 0-1,-1 0 1,0 1 0,0-1-1,0 1 1,0 0 0,0 0-1,-1 1 1,0-1 0,0 1 0,0 0-1,0 0 1,0 0 0,-1 1-1,1 0 1,-1 0 0,-6-1-1,-5 0-51,0 0 0,-1 2 0,1 0-1,-27 2 1,39-1-26,1 0 0,-1 1-1,1 0 1,-1 0 0,1 0-1,-1 1 1,1-1-1,0 1 1,0 0 0,-1 0-1,1 1 1,1-1 0,-1 1-1,0 0 1,1 0 0,-1 0-1,1 0 1,-5 7 0,4-4-207,-1 1 1,1 0 0,0 1-1,1-1 1,0 1-1,0 0 1,1-1 0,0 1-1,-2 13 1,1 25-2288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49.7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87 5074,'0'0'5568,"-3"32"-5373,-10 100-131,13-124-57,-1-1-1,1 1 1,0 0 0,1-1-1,0 1 1,0-1 0,1 1 0,0-1-1,0 1 1,5 10 0,4 12 15,-10-24-16,5 11 31,-6-16 147,-3-207-99,3 199-119,0 1-1,1 0 1,0 0-1,0-1 0,1 1 1,-1 0-1,1 0 1,1 1-1,-1-1 1,1 0-1,0 1 1,0-1-1,1 1 0,0 0 1,-1 0-1,2 1 1,-1-1-1,1 1 1,-1 0-1,7-5 1,0 1-102,0 0 0,1 1 0,0 0 0,0 1 0,0 0 0,1 1 0,18-6 0,-11 6-37,0 1 0,0 1 0,0 1 0,26 1 0,-45 1 168,0 0 1,1 0 0,-1 0-1,0 0 1,1 0 0,-1 1-1,0-1 1,1 1-1,-1-1 1,0 1 0,1-1-1,-1 1 1,0 0 0,0-1-1,0 1 1,0 0 0,0 0-1,0 0 1,0 0 0,0 0-1,0 0 1,0 0 0,0 0-1,-1 0 1,1 0 0,0 1-1,-1-1 1,1 0-1,-1 0 1,1 3 0,1 3-17,-1-1 1,0 1-1,-1 0 1,0 13-1,0-9 16,0 1 11,-1 8 77,1 0 0,2 0 0,0 0 0,6 29 1,-6-45-66,-1 1 1,0-1 0,1 1-1,0-1 1,0 0 0,0 0-1,1 0 1,-1 0 0,1 0-1,0 0 1,0-1 0,0 1-1,1-1 1,-1 0 0,1 0-1,0 0 1,0-1 0,0 1-1,0-1 1,0 0 0,0 0-1,1 0 1,-1-1 0,8 2-1,-1-1 18,0-1 1,0 0-1,-1-1 0,1 0 0,0-1 0,17-2 1,-23 1-28,-1 1 0,1-1 1,-1 0-1,1 0 1,-1-1-1,0 1 0,0-1 1,0 0-1,0 0 1,0 0-1,3-4 0,1-2-1,-1 0 0,0-1 0,9-15 0,-10 15-1,-1-1 0,0 0 0,-1 0 0,0-1 1,-1 1-1,2-14 0,-1 0 517,-1-47 1,-3 71-498,0 0 0,0 0 1,0 0-1,0 0 0,0 0 1,0 0-1,-1 0 0,1 0 0,-1 0 1,1 1-1,0-1 0,-1 0 1,1 0-1,-1 0 0,0 0 0,1 1 1,-1-1-1,0 0 0,1 1 1,-1-1-1,0 0 0,0 1 0,0-1 1,1 1-1,-1 0 0,0-1 0,0 1 1,0-1-1,0 1 0,0 0 1,-1 0-1,-4-2 38,-1 2 0,1-1 0,0 1 0,-7 0-1,4 0 22,3 1-73,0-1 0,1 1 0,-1 0 0,0 0 0,1 1 0,0 0-1,-1 0 1,1 0 0,0 0 0,0 1 0,0 0 0,0 0 0,0 0 0,1 1 0,-1 0 0,1 0-1,-6 7 1,-1 2 11,1 0 0,1 1 0,0 1 0,-13 28 0,17-31-23,1 0-1,0 0 1,1 1-1,0-1 1,1 1-1,0 0 0,1-1 1,0 1-1,1 0 1,1 0-1,3 20 1,-3-29-12,0-1 0,0 1 0,0-1 1,0 0-1,1 1 0,-1-1 1,1 0-1,0 0 0,0 0 0,0 0 1,0 0-1,1 0 0,-1-1 0,4 4 1,1-1-80,0 0 0,0-1 0,0 0 0,16 6 0,-6-3-247,-1-2 0,1 0 0,1-1 0,-1-1 1,21 1-1,91-2-1902,-74-3 1526,66 1-1987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50.2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431 85 7475,'0'0'3864,"-29"-14"-3451,-97-41-245,117 52-148,0-1 1,0 2-1,0-1 0,-13-1 0,18 4-8,0 0 0,0 0-1,0 1 1,0-1 0,1 1-1,-7 2 1,9-3-11,-2 1 2,1 0 0,-1 0 0,0 0-1,1 0 1,-1 1 0,1-1 0,0 1-1,-1 0 1,1-1 0,0 1 0,0 0 0,0 0-1,0 1 1,0-1 0,0 0 0,1 1 0,-1-1-1,1 1 1,0-1 0,0 1 0,0 0-1,0 0 1,-1 3 0,0 6 5,0 1 0,1-1 1,0 0-1,1 14 0,0-13-6,1-5-25,-1-1 0,1 0 0,1 1 1,-1-1-1,1 0 0,0 0 1,1 0-1,0 0 0,0-1 1,0 1-1,8 9 0,4 5-150,1-2 1,19 20-1,-2-4-32,-19-19-70,0 1-1,20 34 0,-30-43 242,0 0 0,0 0 0,-1 1 0,0-1-1,0 1 1,-1-1 0,0 1 0,-1 0 0,1 14 0,-2 23-19,0-45 55,0 0 0,0 0 0,-1 0 1,1 0-1,-1 0 0,1 0 1,0 0-1,-1 0 0,1 0 0,-1 0 1,0 0-1,1 0 0,-1 0 1,0 0-1,0-1 0,0 1 0,1 0 1,-1 0-1,0-1 0,0 1 1,0-1-1,0 1 0,0-1 0,0 1 1,0-1-1,0 0 0,0 1 1,-2-1-1,-5 2 52,1 0-1,-17 1 1,19-3-28,-92 2 207,57-3-202,31 1-23,0 0-1,0-1 1,0 0-1,0 0 1,1-1 0,-1 0-1,0-1 1,-16-6-1,22 7-88,-1-1 0,1 1-1,-1 0 1,1-1 0,0 0-1,0 0 1,0 0 0,0 0-1,0 0 1,1 0 0,0-1-1,-1 1 1,1-1 0,1 0 0,-1 1-1,0-1 1,1 0 0,0 0-1,0 0 1,0 0 0,-1-8-1,1-25-2060,1-3-1195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50.4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 1 5218,'0'0'5107,"-11"184"-5107,15-150-96,13-12-689,4-10-943,-11-12-1074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50.7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115 284 3890,'6'-136'3108,"-6"133"-3013,0 0 1,0 0 0,0 0-1,-1 1 1,1-1-1,-1 0 1,1 0-1,-3-4 1,3 7-38,0-1 0,0 1 1,-1 0-1,1 0 0,0-1 0,0 1 1,0 0-1,-1 0 0,1-1 0,0 1 1,0 0-1,-1 0 0,1 0 0,0-1 0,-1 1 1,-3-1 1652,17 8-1709,-1-1 0,1-1 0,0 0 0,1-1 0,-1 0-1,1-1 1,-1-1 0,1 0 0,0-1 0,24-1 0,-37 0-1,1 0 0,-1 0 1,0 0-1,1 0 0,-1 0 0,0 0 0,1 0 1,-1 0-1,0-1 0,0 1 0,1-1 0,-1 1 0,0-1 1,0 1-1,0-1 0,0 0 0,0 1 0,0-1 0,0 0 1,2-1-1,-2 0 8,0 0 1,-1 0 0,1 0 0,0-1-1,-1 1 1,1 0 0,-1 0 0,0 0-1,1-1 1,-1 1 0,-1-4 0,2-7 32,-1 7 11,0 0 0,0 0 0,-1 0 0,-1-9 0,1 13-27,1 0 0,-1-1 0,0 1 0,0 0 0,-1 0 1,1 0-1,0 0 0,-1 0 0,1 0 0,-1 0 0,1 0 0,-1 0 0,0 1 0,-3-3 1,-2 0 4,1 0 1,-1 1 0,0 0-1,0 0 1,0 0 0,0 1-1,-1 0 1,1 1 0,-11-1-1,4 1-81,0 0-1,-1 1 1,1 1-1,-15 2 1,24-2-52,-1 1 0,1 0 1,0-1-1,0 2 0,0-1 1,0 0-1,0 1 0,1 0 1,-1 0-1,1 0 0,0 1 1,0 0-1,0 0 1,0 0-1,1 0 0,-4 6 1,2-3-312,0 1 0,1 0 0,0 0 0,0 0 1,1 1-1,0-1 0,0 1 0,1 0 0,-1 9 1,1 21-3862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51.4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58 8116,'0'0'2660,"0"29"-2599,0 91-29,0-11-37,0-108 61,0-6 10,0-135-527,1 134 382,-1 0 1,1 0-1,-1 1 1,2-1-1,-1 0 1,1 1-1,-1-1 0,2 1 1,-1 0-1,0-1 1,1 1-1,7-9 1,-8 11 43,1 0 1,-1 0-1,1 0 1,0 1-1,0-1 1,0 1 0,1-1-1,-1 1 1,0 0-1,1 0 1,0 1-1,-1-1 1,1 1-1,0 0 1,0 0 0,0 0-1,0 0 1,0 0-1,4 1 1,4 0 16,-7-1 3,-1 1-1,1 1 1,0-1 0,6 2 0,-9-2 12,0 1 0,-1 0 0,1-1 0,0 1 0,0 0 0,-1 0 0,1 0 0,-1 0 0,1 1 0,-1-1 0,1 0 0,-1 1 0,0-1 0,2 2 0,61 98 449,-59-88-338,-1-3-8,-4-10-87,0 0-1,0 0 1,0 0-1,0 0 0,0 0 1,0 0-1,0 0 1,0 0-1,0 0 1,0 0-1,0 0 0,0 0 1,1-1-1,-1 1 1,0 0-1,0 0 1,0 0-1,0 0 1,0 0-1,0 0 0,0 0 1,0 0-1,0 0 1,0 0-1,0 0 1,0 0-1,0 0 0,0 0 1,0 0-1,0 0 1,1 0-1,-1 0 1,0 0-1,0 0 1,0 0-1,0 0 0,0 0 1,0 0-1,0 0 1,0 0-1,0 0 1,0 1-1,0-1 0,0 0 1,0 0-1,0 0 1,0 0-1,4-24-13,1 1-1,0 0 0,2 0 1,14-33-1,-20 53-14,0 0 0,1 0 0,0 0-1,-1 0 1,1 1 0,0-1 0,0 1-1,0-1 1,1 1 0,-1 0 0,1 0-1,-1 0 1,1 0 0,0 0 0,5-2 0,-3 2-43,0 1 0,0 0 0,0 0 0,0 0 0,0 1 0,0 0 0,0-1 1,0 2-1,7 0 0,-11-1 51,1 1 1,-1-1-1,1 1 1,-1-1-1,1 1 1,-1-1 0,0 1-1,1 0 1,-1 0-1,0 0 1,0 0-1,1 0 1,-1 0-1,0 0 1,0 0-1,0 0 1,0 1-1,0-1 1,-1 0-1,2 2 1,2 5-8,-1-1-1,4 15 1,-2-8-1,1 3 7,32 80-27,-31-82 40,1 1-1,1-1 0,19 26 0,-26-39-135,-1 0 0,1 0 0,0 0 0,0 0-1,0-1 1,0 1 0,0-1 0,0 1 0,0-1 0,1 0 0,-1 0 0,0 0-1,1 0 1,-1 0 0,1 0 0,-1-1 0,1 1 0,-1-1 0,1 1 0,0-1 0,-1 0-1,4-1 1,8 1-3840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51.5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6339,'0'0'1393,"21"215"-1506,-21-193-719,3-7-1377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51.8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180 440 5939,'-12'-210'1256,"9"166"1143,13 49-2372,0-1 0,0-1 0,1 1 0,-1-2-1,1 1 1,0-1 0,0-1 0,0 0 0,16-1 0,-26 0-24,0 0-1,0 0 1,0 0-1,0 0 1,0 0-1,0 0 1,0 0-1,0 0 1,0 0-1,0-1 1,0 1-1,0 0 1,0-1-1,0 1 1,-1-1-1,1 1 1,0-1-1,0 0 1,0 1-1,-1-1 1,1 0-1,0 1 1,-1-1-1,1 0 1,0 0-1,-1 1 1,1-2-1,0-2 9,0 1 0,0-1 0,-1 1 0,1-1-1,-1 1 1,0-7 0,0 7-7,0-15 34,0 6 3,0 0 0,0 1 0,-5-22 0,4 29-28,0 1 0,0-1-1,0 0 1,-1 1 0,0 0-1,1-1 1,-1 1 0,0 0 0,-1 0-1,1 0 1,-1 0 0,1 0 0,-1 1-1,0-1 1,0 1 0,-3-3-1,1 2-6,-1 0 0,1 0 0,-1 1 0,0 0 0,0 0 0,1 0 0,-1 1 0,-8-2 0,-5 1-20,-25 2 1,33 0 5,4-1-12,0 2 0,0-1-1,0 1 1,0 0 0,0 0 0,0 1-1,0 0 1,-7 3 0,10-3-29,0 1 0,0-1 0,0 1-1,1 0 1,-1 0 0,1 0 0,-1 0 0,1 0 0,0 1 0,0 0 0,1-1 0,-1 1-1,-2 5 1,2-1-202,-1 0-1,2 0 0,-1 0 0,1 0 0,0 1 0,1-1 0,0 1 1,0-1-1,1 13 0,0 22-2584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1-05T02:50:58.9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65">
        <inkml:traceFormat>
          <inkml:channel name="X" type="integer" max="3963" units="cm"/>
          <inkml:channel name="Y" type="integer" min="-900" max="1800" units="cm"/>
          <inkml:channel name="T" type="integer" max="2.14748E9" units="dev"/>
        </inkml:traceFormat>
        <inkml:channelProperties>
          <inkml:channelProperty channel="X" name="resolution" value="131.22516" units="1/cm"/>
          <inkml:channelProperty channel="Y" name="resolution" value="143.61702" units="1/cm"/>
          <inkml:channelProperty channel="T" name="resolution" value="1" units="1/dev"/>
        </inkml:channelProperties>
      </inkml:inkSource>
      <inkml:timestamp xml:id="ts1" timeString="2025-01-05T02:56:13.439"/>
    </inkml:context>
  </inkml:definitions>
  <inkml:trace contextRef="#ctx0" brushRef="#br0">11426 4544 479 0,'0'0'48'0,"0"0"-26"0,0 0-18 0,215-14 2 0,-117-6 42 0,19-5 11 0,11-3-18 16,17 2-24-16,4-2-11 15,13-2-2-15,7 3-1 16,4 1 1-16,4 3-1 16,20 6-1-1,10 0 1-15,15 7 0 16,14 3-2-16,6 4 0 0,15 3 1 0,9 0 2 16,5 0-3-16,-1 13 0 15,-7 11 0 1,10 2 1-16,-16 5 0 15,-5 1-1-15,-7 5-1 16,-21-3 0-16,-12 6-4 0,-13-2 3 16,-15 1 1-16,-19 9 0 15,-17-3 0-15,-23 7-1 16,-24 4 1 0,-27-6-2-16,-31-3 0 0,-22 3-2 15,-21-6-1-15,-11 5-12 16,-48 2 11-1,-23-1 6-15,-16 0 6 0,-8-11-6 16,12-8 1-16,13-14 2 0,17-11 2 16,25-6 3-16,14 0 6 15,15-23 8 1,10-20-14-16,0-12-7 0,40-8-1 16,29-1-7-16,19 11 6 15,31 13 1-15,32 13 1 16,30 18-1-1,49 9 0-15,43 0 1 16,48 23 7-16,38 15 2 0,15 5 13 16,16 11-7-16,-1 5-6 15,1-2-8-15,-10-4 3 16,-12-9-5-16,-15-11 0 16,-29-13 0-16,-20-13 0 15,-28-7 1-15,-18-3-1 0,-19-48 0 16,-16-19 2-1,-17-20-2-15,-20-7-1 16,-29 0-2-16,-35 14 3 0,-32 16 1 16,-39 20 0-16,-25 20 0 15,-18 7 5-15,-5 3 2 16,-3-3-6-16,0 0-2 16,-3 4-18-16,-15-4-28 15,-9 2-62-15,-2-12-164 16</inkml:trace>
  <inkml:trace contextRef="#ctx0" brushRef="#br0" timeOffset="2891">8967 6057 39 0,'0'0'431'0,"0"0"-365"0,0 0-63 0,0 0-3 0,172 7 33 0,-77-7 4 0,9 0-29 0,-6 0-5 0,-9 0-3 16,-15 0-13-16,-29 0-14 15,-19 0-11-15,-26 0 3 0,0 4 6 16,-50 2 23-1,-27 1 6-15,-14 3 16 16,-14 0 31 0,4 4 4-16,8-1-3 0,24 1-8 0,23-4-4 15,23-4-19 1,21 4-12-16,2 0-5 0,39 0-2 16,41 4 2-1,31-2-5-15,21-5-57 0,15-3-57 16,-4-4-24-16,0 0-122 15</inkml:trace>
  <inkml:trace contextRef="#ctx0" brushRef="#br0" timeOffset="12492.15">30153 4368 620 0,'0'0'28'0,"0"0"-4"0,0 0-18 0,0 0-3 16,-22 306 34-16,9-112 17 0,2 26-15 0,-2 8-17 0,5-18-15 15,1-20-2-15,1-26-4 16,0-23-1-16,3-17 0 15,3-25 2-15,0-14 1 16,-4-18-3-16,4-18-1 0,-6-12-10 16,1-7-11-16,-5-12-12 15,-4-6-12-15,-12-8-19 16,-7-4-46-16,-7 0-37 16,3-14-81-16</inkml:trace>
  <inkml:trace contextRef="#ctx0" brushRef="#br0" timeOffset="12835.28">29330 6196 594 0,'0'0'75'0,"0"0"-32"0,0 0-43 16,0 0 0-16,0 0 41 15,292 29 23-15,-83-5-28 16,39 1-26-16,30 4-1 16,8-6-8-16,-4-3 3 15,-12 0-4-15,-31-7-3 16,-30-2-10-16,-38-5-13 16,-39 0-13-1,-37-6-2-15,-28 0 5 0,-30 0 9 16,-18 0 19-16,-17 0 8 15,-2 0 1-15,0 0-1 0,-21-6-4 16,-12 2-10 0,-6 4-22-16,2 0-19 0,-3 0-56 15,8 7-10-15,8 6-62 16</inkml:trace>
  <inkml:trace contextRef="#ctx0" brushRef="#br0" timeOffset="24261.25">15172 6202 16 0,'0'0'308'0,"0"0"-247"0,0 0-37 0,0 0 4 0,0 0 64 0,0 0 6 0,172 37-19 0,-37-27-44 0,36-1-7 16,25-2-3-16,11 0-2 16,-3 6-4-16,-13 1-11 15,-13 2-2-15,-16 1-6 16,-14-3 1-16,-26-1-1 15,-24-4 0-15,-27-6 0 16,-19 1-6-16,-15-4-1 16,-22 0 2-1,-9 0 1-15,-6 0 0 0,0 0-24 0,0 0-6 16,-27 0 19-16,-10 0-53 16,-9 0-42-16,-6 0-10 15,-7 4-23 1,-2-1-140-16</inkml:trace>
  <inkml:trace contextRef="#ctx0" brushRef="#br0" timeOffset="27494.6">6505 6770 178 0,'0'0'47'0,"0"0"-8"0,0 0-7 0,0 0 12 0,0 0 13 0,0 0-1 0,-138-30-3 0,138 30-5 0,0 0-23 0,0 0-17 0,0 0 7 0,22 27 25 0,20 6 13 0,14 7 0 0,21 4-23 15,18-8-5-15,21 1-6 0,25-10-6 0,19-11-2 0,12-9-2 0,11-7-7 0,-2 0 0 0,-6 3-2 16,-25 8-23-16,-19 13-34 16,-14 1-92-1,-6-2-77-15,5-2-30 0</inkml:trace>
  <inkml:trace contextRef="#ctx0" brushRef="#br0" timeOffset="29608.8">7152 5992 312 0,'0'0'39'0,"0"0"14"0,0 0-11 0,0 0-9 0,0 0 10 0,-159-4-4 0,109 4-4 15,-8 0-13-15,-9 0-8 0,-13 0 5 16,-12 0-5-16,-9 6-6 16,-10 8 0-1,-11 2 6-15,0-5-2 16,2-5 10-16,9-2-6 16,13-4-3-16,13 0-4 15,5 0 0-15,6 0-1 16,7-21-4-16,15-9-3 15,9-5 3-15,12-10 12 0,6-5-5 16,4-1-7-16,11-2-1 16,2-3-2-16,5-4-1 15,3 2 0-15,0 1 1 16,0 2 0-16,24-3 0 16,10 1-1-16,12-6 4 15,15-1-4-15,13-3 1 0,21-3 0 16,22-1 1-1,26-1 3-15,27-2-3 16,16 15 2-16,23 1-2 0,14 14-2 16,19 14 1-16,15 17 3 15,14 13-1-15,-1 0-3 16,-4 6 3-16,-7 36-3 16,-20 4 0-16,-16 11 1 15,-30 3-1-15,-28 7-1 16,-27 4-1-16,-30 1 2 15,-25 5-1-15,-25 3 1 16,-18 1-3-16,-19-1 3 16,-12 6 0-16,-9 1 0 15,0 1 0-15,0-8 0 0,-27-7 2 16,-10-9-1 0,-9-7 1-16,-9-8 1 15,-9-5-2-15,-13-7 2 0,-3-6 3 16,-15-2-4-16,-12-9 0 15,-16-3-2 1,-21-4 0-16,-15-3-4 0,-8-2-2 16,5-3-20-16,19-2-3 15,20 4-13-15,25 11-41 16,24-2-93-16,24 3-67 16</inkml:trace>
  <inkml:trace contextRef="#ctx0" brushRef="#br0" timeOffset="31270.83">5693 7692 226 0,'0'0'242'0,"0"0"-165"0,0 0-36 0,0 0-30 0,0 0-2 0,0 0 9 0,303-41 29 0,-109 49-4 0,23 5-32 15,9-3-11-15,-4-7 0 16,-23 0-2-16,-34 1-4 15,-45-1-30 1,-44 1-21-16,-39-4-5 0,-37 0 27 16,-8 0 35-16,-69 0 1 0,-40-4 13 15,-28-9 6-15,-22-4 14 16,-11 0 1-16,-10 1 1 16,-8 5 3-1,4 6-16-15,14 5-10 0,27 0-5 16,53 0-3-16,46 0 2 15,40 0-5-15,12 0-2 16,61 2 0-16,43 15-3 16,40-4 3-16,22 4-1 15,9-6-18-15,-4-5-14 16,-20-3-4-16,-29 0-10 16,-35-3-14-16,-42 0 10 15,-45 0 32-15,-8 0 19 0,-69-6 5 16,-34-4 25-1,-27 8 25-15,-19 2-2 0,-20 0-9 16,-4 2-9-16,19 25-10 16,27-1-9-1,52-2-7-15,42-6-1 0,41-3-8 16,41 5-2-16,79 0 2 16,53 4 0-16,52-11-6 15,32-7-51 1,16-6-84-16,9 0-45 0</inkml:trace>
  <inkml:trace contextRef="#ctx0" brushRef="#br0" timeOffset="34378.21">8431 7505 371 0,'0'0'13'0,"0"0"16"15,0 0-29-15,0 0 4 0,0 0-4 0,0 0 30 0,37 15 18 0,27 27-9 0,10 2-14 0,17-8 22 0,10-6-21 0,1-7-7 16,2-5 2-16,6-6-12 16,1-1 6-16,5-5-9 15,1 1 2 1,-1-4-4-16,-6-3-3 16,1 0 0-16,-7 4 1 0,4-4 1 15,-2 0 0-15,5 0 0 16,3 0 0-1,3 0-2-15,-2 0 0 0,6-7 0 16,7-6 4-16,4 6-5 16,3 1 0-16,-4 1-1 15,-7 5 1-15,-15 0 0 16,-5 0-3-16,-9 0 3 16,-12 0 0-16,-6 11-3 0,-16 2 2 15,-11 1 1 1,-8-1-1-16,-8 0-2 0,-7 1 2 15,-2 0-2-15,-7-4 3 16,1-1 0-16,-7-3 0 16,-3 1 0-16,-2 4-1 15,-7 0-1-15,0 4-2 16,0 2 4-16,-10 0 0 16,-14 2-1-16,-7-1 1 15,-2-2 4-15,-1-6-3 16,0-5 2-16,4-3-2 0,-1-2 1 15,1 0 0-15,4 0 4 16,5-7-2 0,2-9-2-16,11-1 3 15,2 1 1-15,6-2 6 0,0-2-5 16,11-5-7-16,29-4 2 16,7 4-2-16,1-3 0 15,8 8 0-15,2 0 0 16,3 7 0-16,1-3 1 15,6 6-1-15,4 2-1 16,8 5 1-16,10 3 0 16,1 0 0-16,11 0 2 15,5 0-2-15,4 21 0 0,8 5 0 16,3-6 14-16,8 0-6 16,-2 3 15-1,1-5-23-15,-6 1 0 16,-7-5 0-16,-2-3 0 0,-7-10 1 15,-1-1-1-15,0 4 0 16,-8-4 0-16,0 0-1 16,-7 0 2-16,4 0 1 15,3 0-2-15,6 0 1 16,4 0-3-16,3 0 4 16,4 0-2-16,9 0 3 15,1 0-2-15,-5 0 0 16,-4 0-1-16,-9 0 0 15,-5 0 0-15,-13 0 1 0,-13 0-1 16,-15 0-1-16,-15 0 1 16,-9 0 0-16,-6 0 1 15,-7-4-1-15,-5-5 0 16,-1-5 1 0,-2 5-2-16,3-2 3 15,-8-1-3-15,2 2 1 0,-8-1 0 16,-2 4 1-16,4 4-1 15,-4-4 3-15,3 2-3 16,1-6-2-16,-4 0 1 16,3 2 0-16,-4-4-7 15,1-4-1-15,4-7-15 0,2-7-19 16,1-2-32 0,-2 0-54-16,2-10-4 0,-4-1-89 15</inkml:trace>
  <inkml:trace contextRef="#ctx0" brushRef="#br0" timeOffset="205423.05">6256 11810 501 0,'0'0'116'16,"0"0"-74"-16,0 0-38 0,0 0-3 15,0 0 74-15,0 0-17 16,215 40-31-16,-107-40-17 16,2 0-7-16,1 0-3 15,2-14-6-15,-9 8-29 16,-8 2-69-16,-14-6-139 15,-24 0-175-15</inkml:trace>
  <inkml:trace contextRef="#ctx0" brushRef="#br0" timeOffset="206239.87">6455 9961 55 0,'0'0'51'0,"0"0"-6"0,0 0 15 0,0 0 17 0,0 0-10 0,0 0-9 0,-17 31 2 0,17-29 2 0,0 2-12 15,0-1-8-15,0 11-5 16,6 7 2-16,31 4 14 15,14 9-15-15,26-4-19 0,21-4-4 16,25-5-6 0,22-15-4-16,17-6-1 15,18 0-4-15,11 0-12 16,2 0-9-16,4-16-25 0,-11 5-58 16,-11 5-45-1,-29-4-71-15</inkml:trace>
  <inkml:trace contextRef="#ctx0" brushRef="#br0" timeOffset="-209423.53">14676 10195 586 0,'0'0'143'0,"0"0"-132"16,0 0-4-16,0 0 30 0,0 0 10 0,0 0-21 0,0 0-13 0,132 57 14 0,70-30-7 15,53-7-13-15,39 3-2 16,25-3-2-16,-4 3 8 16,-14 7-9-16,-34 0-2 15,-37 4-2-15,-41-6-5 16,-51-5-7-16,-51-11-3 0,-44-4-15 16,-37-8-7-16,-6 0 2 15,-72 0 37 1,-47-8 3-16,-52-11 2 0,-51-1-2 15,-31-1-1-15,-33 5 8 16,-17 6-6 0,9 3-2-16,21 7 0 0,43 0 0 15,52 0 2-15,53 4 2 16,54 2-3 0,52 4-1-16,29 3 3 0,94 4 0 15,65 0 13-15,54-3-3 16,50-4-15-16,22 0 3 15,5 1-2-15,-9-2 0 16,-30 4-2-16,-41 4-5 0,-45-1-7 16,-50-2-9-16,-48-5-8 15,-46-5 2-15,-31-4 20 16,-18 0 8-16,-59 0 1 16,-24-23 15-16,-16 3 1 15,-2-1-6-15,0 5 1 16,2 9-1-1,10 4-11-15,5 3-24 0,11 0-12 16,20 0-10-16,7 0-55 16,5 0-50-16,-2 3-8 15,-16 4-177-15</inkml:trace>
  <inkml:trace contextRef="#ctx0" brushRef="#br0" timeOffset="-207540.77">7364 10893 271 0,'0'0'73'15,"0"0"-65"-15,0 0-2 0,0 0 13 0,0 0 28 0,0 0-3 0,14 0-25 0,23 0-12 0,13 0 10 16,9 0 14-16,-1 0 6 15,3 4-8-15,0 3-8 0,-5-3-4 16,2 6-7 0,0 2-4-16,1 2 2 15,2 3-1-15,0 6 0 16,6 0 4-16,4 1-2 16,8-1 8-16,17-3 3 0,16-3-7 15,18-10 4-15,5-7-1 16,5 0-7-1,1 0 6-15,0 0-10 0,0 0 4 16,-9 0-8-16,-10 0 0 16,-8 0 1-1,-16 0-2-15,-8 6 0 0,-13 7 1 16,-13-2 0-16,-6-1 1 16,-2-1 3-16,-5-1 3 15,1-2 6 1,-6 1-4-16,1 0 0 0,-7-5-6 15,-5 5 4-15,-1-7-3 0,0 4-4 16,-4-4 3-16,2 0-4 16,-8 0 3-16,0 0-3 15,-6 0 1 1,-2 0-1-16,-3 0 0 0,-2 0 0 16,2 0 1-16,3 0 0 15,-5 0-1 1,-4 0 0-16,2 0 0 0,-2 0-1 15,-1 0-1-15,-4 0-6 16,1 0-8-16,0-7-8 16,0 1-20-16,4-3-17 15,-1-13-74-15,-1-5-55 16,0-10-103-16</inkml:trace>
  <inkml:trace contextRef="#ctx0" brushRef="#br0" timeOffset="-200412.07">9081 11880 407 0,'0'0'119'0,"0"0"-48"0,0 0-53 0,0 0 6 0,0 0 47 0,0 0 2 0,0 0-34 0,168-36-7 16,-49 22-7-16,26 5-2 15,12-2-8-15,5 3-3 16,3 6-5-16,1 2-5 15,-7 0-2-15,-2 0-1 16,-1 0-7-16,4 2-19 16,5 12-36-16,7 0-55 15,0-8-102-15,-2-6-107 16</inkml:trace>
  <inkml:trace contextRef="#ctx0" brushRef="#br0" timeOffset="-198960.62">18806 11796 563 0,'0'0'68'15,"0"0"-4"-15,0 0-32 0,0 0 13 0,0 0 16 0,0 0-28 0,67-13-15 0,55 13 6 0,37 0-12 16,38 0 4-16,18-16-1 0,9-9-4 16,-3 9-2-1,-14-1-7-15,-13 7-2 0,-22 7-1 31,-21 3 1-31,-23-7-6 0,-33 0-1 16,-21 0-6-16,-29 1 7 16,-20 3 1-16,-10 3 2 15,-12 0 3-15,-3 0-3 0,0 0 3 16,0 0 0-16,0 0-2 16,0 0-7-16,0 0-16 15,0 0-14-15,7 0-17 16,-1 0-8-16,2 7-67 15,-8 2-80-15,0-5-181 16</inkml:trace>
  <inkml:trace contextRef="#ctx0" brushRef="#br0" timeOffset="-197909.29">19897 11699 187 0,'0'0'105'0,"0"0"-48"0,0 0-25 0,0 0 36 0,0 0 1 0,0 0-32 15,0 0-17-15,-3-39-3 16,3 24-3-16,0-1-7 16,0-6 10-16,0-3 16 15,0 6-14-15,0-12-9 16,0 4-1-16,0-3 2 15,-3-7-5-15,-7 1-3 0,2-5 3 16,-5 2 5-16,2-2-7 16,-5 4 1-16,0 4-2 15,1 10 16 1,0 3-4-16,-7 10-11 16,0 3 0-16,-2 3-3 0,-6 4-1 15,2 0-1 1,1 0-2-16,-5 14 3 0,5 9 2 15,-4 4 0-15,1 6 0 16,2 4 3-16,1 4-3 16,6 6 5-16,-1-11-5 15,4 8 6-15,2-5-7 16,8 5 6-16,3-13-7 16,2-2 3-1,3-2-3-15,0-6 3 0,0-5-3 16,0-6 0-16,0-1-2 0,0-2 0 15,3-3 2-15,2-4-9 16,-3 0 2 0,-2 3-17-16,3 4-23 0,0 1-37 15,-3 1-55-15,3-3 9 16,3-6-109 0</inkml:trace>
  <inkml:trace contextRef="#ctx0" brushRef="#br0" timeOffset="-197090.92">19950 11666 179 0,'0'0'78'0,"0"0"-22"0,0 0 13 0,0 0-1 0,0 0 2 0,0 0-16 16,-13-67-32-16,13 47 0 0,0-6-2 0,10-2-1 16,4-5-1-16,9-1 1 15,-2 1-1-15,6-7-9 16,7 4-3-16,-1-2-2 15,7 8 2-15,-3 4 1 16,0 6-4-16,-3-1-2 16,-4 12 1-16,4 5-2 15,0 4 0 1,0 0 0-16,-4 0 0 0,1 18-2 16,-4 7 1-16,2 3 0 15,-2 1-3-15,-6 4 4 0,-3 2-1 16,-2-6 1-1,-4 1 0-15,-3 0 1 0,-3-6-1 16,-3 4 2 0,0-6 0-16,-3-5 2 0,0-1-2 15,0-2-1-15,0-1-1 16,0 4 0-16,0-4-1 16,4 1-2-1,-4 0-9-15,0-4-14 0,0-4-27 16,0 1-26-16,0-1-22 15,0-3-12-15,0-3-59 16</inkml:trace>
  <inkml:trace contextRef="#ctx0" brushRef="#br0" timeOffset="-195304.72">21813 11431 296 0,'0'0'70'0,"0"0"-34"0,0 0 37 0,0 0 4 0,0 0-30 0,0 0-5 0,-3-62 3 0,3 62-21 0,-3 0-1 16,-3 0 5-16,-9 0-12 15,-12 0-12-15,-2 20 0 16,-8 14-1-16,4 9 6 15,2 3 0-15,1 11 2 16,8-4-2-16,7 0 4 16,8 1-10-16,7-11-2 15,0 1 0-15,7-14 0 16,20-2-1-16,7-12-1 16,9-16-4-16,3 0 5 15,1 0-6-15,1-24 0 16,-5-10 0-16,-4-5-2 15,-2-12 3-15,-8 5 5 16,-11 0 0-16,-9 12 1 0,-6 7 1 16,-3 10 4-16,0 8 8 15,0 9 1-15,0-8 7 16,0 8-13-16,0 0-4 16,0 0-5-16,0 8-1 15,0 21 1-15,0 8-1 16,0 3 2-16,0-4-2 15,15 1 2-15,10 0 0 16,-1-10 0 0,4-7-1-16,2-7 0 0,-2-6 0 15,-1-7 3-15,-2 0-3 0,3 0-2 16,-1-25 2-16,2-13-1 16,-8-12 1-1,-10-4 0-15,-1-3-1 16,-10-2-1-16,0 8-1 0,0 7 0 15,-18 11 1 1,-16 13 1-16,-9 10-6 16,-3 10 7-16,4 0-2 0,-2 0 1 15,14 0 1-15,6 20-6 16,11-3 5-16,10-1-9 16,3 5-6-16,0-5 0 15,27 1 7-15,10-7-5 16,3-7 2-16,2-3-3 15,-2 0 10-15,0 0 3 0,-11-9 0 16,-5-2 1-16,-11 1 1 31,-2 3 0-15,-8 5 8-16,-3 2 9 0,3 0-3 16,1 0-4-16,2 2-10 0,6 26 7 15,3 9-3-15,-5-1 2 0,-2 4-5 16,2-7 0-16,-7-6 0 15,0-12 2-15,-3-6-3 16,0-9 1-16,0 0 0 16,0 0 2-16,0 0 1 0,0 0 1 15,0 0 4 1,0-14-3-16,3-16-6 0,-1 1 0 16,3-4 0-1,0 2 0-15,1 1 0 0,4 0 1 16,-4 6-1-16,-1 4 1 15,-2 14-2 1,2-4 2-16,-3 10-2 0,-2 0 1 16,3 0-3-16,9 0 0 15,6 2 0-15,11 26 3 16,-2-2 0-16,-3 5 0 16,-6-2-1-16,1 1 0 15,-7 4 1-15,-3-4 0 16,-2 3-3-16,-4-3 2 15,-3 4-4-15,0-11-16 16,0-7-24-16,0-5-46 0,3-11-86 16,12 0-8-1,1-17-45-15</inkml:trace>
  <inkml:trace contextRef="#ctx0" brushRef="#br0" timeOffset="-195060.64">22761 11334 345 0,'0'0'129'0,"0"0"-31"0,0 0-13 0,0 0-11 0,0 0-33 0,0 0-18 0,0 122 29 0,0-62-28 0,0-11-18 0,6-2 0 0,7-7-3 0,-2-6-3 0,-1-7-3 0,-1-7-18 0,-4-6-35 0,5-12-60 0,-1-2-73 0,1-2-3 0</inkml:trace>
  <inkml:trace contextRef="#ctx0" brushRef="#br0" timeOffset="-194893.59">22743 11553 379 0,'0'0'121'0,"0"0"-60"16,0 0-9-16,0 0 7 0,0 0-25 31,0 0-25-15,69-7-9-16,-19 7 0 16,-4 0-25-16,4 0-107 0,-11-11-71 0</inkml:trace>
  <inkml:trace contextRef="#ctx0" brushRef="#br0" timeOffset="-194524.01">23033 11419 301 0,'0'0'151'0,"0"0"-101"0,0 0 1 16,0 0 32-16,0 0-32 16,0 0-45-1,-43-11-4-15,59 26 4 0,5-7-3 16,1 3 8-16,-1-7-5 15,-5-4 0-15,-7 0 3 16,-3 0-3-16,-3 0 2 16,0 0 4-16,-3-15-1 15,0-1-7-15,0 3 0 16,-9 3 4-16,-16 3 0 16,-5 7-7-16,-7 0 1 15,3 0 0-15,4 23 2 0,9 7-1 16,2 11-2-16,9 5 1 15,7 1-1 1,3-3-1-16,0-4-4 0,32-10-14 16,13-3-11-16,8-14-34 15,-2-13-43-15,4 0-47 16,-9-10-21-16,1-31-54 16</inkml:trace>
  <inkml:trace contextRef="#ctx0" brushRef="#br0" timeOffset="-193955.75">23316 11408 217 0,'0'0'128'0,"0"0"-60"16,0 0 11-16,0 0 22 16,0 0-49-16,0 0-18 15,-10-67-34-15,10 67-5 16,26 0-13-16,3 8 13 0,8 12 3 16,0 3-12-16,-10 0-22 15,-8 0 13 1,-6 5 17-1,-13-6 2-15,0 6 4 0,0-1 10 0,-16-1 13 16,-2-6-2-16,2-2-2 16,-3-3-9-16,8-8-3 15,4-4-1-15,4-3-4 16,3 0 0-16,0 0-1 16,0-25-1-16,0-10-24 15,7-5 1-15,15 3 9 0,2-2 2 16,3 8-10-16,-6 4 15 15,-2 11 7 1,-7 5 0-16,-6 9 8 0,-3 2 12 16,1 0 3-16,-1 0-9 15,0 9-3 1,3 26 20-16,-4 1-7 0,5-6-18 16,2 3-2-16,4-10-2 15,5-9-2-15,4 0-4 16,8-14-11-16,6 0-9 15,7-31-11-15,1-15 9 16,-1-15 5-16,0-4 21 16,-1-10 2-16,-8 9 0 15,-12 13 8-15,-17 18 29 16,-5 21 29-16,0 14-9 0,-15 0-37 16,-31 49-21-1,-15 20-1-15,0 14 1 0,8 7 0 16,23-6-1-16,12-7-20 15,18-6-49-15,0-15-72 16,3-23-67-16</inkml:trace>
  <inkml:trace contextRef="#ctx0" brushRef="#br0" timeOffset="-193785.97">23778 11423 482 0,'0'0'140'0,"0"0"-84"0,0 0 35 0,0 0-31 0,0 0-46 0,175-82-11 0,-85 82-3 0,-5 0-7 0,-14 8-65 15,-20 4-154-15,-17-4-97 16</inkml:trace>
  <inkml:trace contextRef="#ctx0" brushRef="#br0" timeOffset="-193319.6">22982 10773 356 0,'0'0'109'0,"0"0"-48"0,0 0-5 16,0 0-1-16,172-120-30 15,-23 120-1-15,29 0 21 16,15 14-14-16,-2 23-22 15,-16 12 6-15,-26 15-6 16,-29 16-7-16,-34 13-2 16,-37 11-3-16,-31 10-3 15,-18 4 4-15,-21 5 2 16,-40-3 1-16,-19-10 13 16,-15-10 7-16,-22-13 8 15,-21-6 2 1,-37-11 4-16,-30-4-4 0,-28-8-18 15,-13-11-7-15,-11-18-5 0,2-29-1 16,16-13 2-16,19-71-2 16,39-42 3-1,43-45-3-15,59-40 2 0,66-19-2 16,50-8-1-16,116 22 1 16,83 31 3-16,65 38-3 15,60 43 1-15,36 31-4 16,19 36-2-16,10 37-23 15,-21 0-31-15,-31 43-57 16,-31 31-215 0</inkml:trace>
  <inkml:trace contextRef="#ctx0" brushRef="#br0" timeOffset="-190640.69">12570 11767 45 0,'0'0'320'0,"0"0"-216"0,0 0-15 0,0 0-10 0,0 0 11 0,0 0-28 0,0 0-24 0,-32-51-5 15,32 51-23-15,37 0-7 16,32 13 7-16,26 5 13 15,24-8-7-15,19-4-11 16,36-6-2 0,22 0-2-1,13 0 0-15,6 0-1 16,-13 0-8-16,-12 0-33 0,-15 0-34 0,-15 0-70 0,-17 0-96 16,-29 0-181-16</inkml:trace>
  <inkml:trace contextRef="#ctx0" brushRef="#br0" timeOffset="-189244.53">7342 12435 91 0,'0'0'45'0,"0"0"-36"16,0 0 12-16,0 0 23 0,0 0-5 0,0 0 18 0,-86 0-6 0,80 0-14 0,-1 0-1 0,2 0 3 0,2 0 32 0,-3 0-7 0,3 0-5 0,3 0-4 0,0 0-10 16,0 0-11-16,0 0-3 15,0 0-5 1,-4 0-2-16,4 0-6 0,0 0-9 15,0 3-8-15,21 10 8 16,42 4 0-16,25 0 3 16,29-8-6-16,21-2-3 15,18 1 0-15,16-8-3 16,15 6-10-16,22-6-13 16,11 0-13-16,10 0-42 15,4 0-84 1,-21 0-88-16</inkml:trace>
  <inkml:trace contextRef="#ctx0" brushRef="#br0" timeOffset="-188072.84">10874 12545 430 0,'0'0'104'0,"0"0"-102"0,0 0 8 0,0 0-1 0,0 0 12 0,258 0 0 16,-112 0-9-16,15 0-8 15,10 0-4-15,1 0-12 16,-7 0-73-16,-6 0-82 16</inkml:trace>
  <inkml:trace contextRef="#ctx0" brushRef="#br0" timeOffset="-187041.78">13631 12515 370 0,'0'0'145'0,"0"0"-93"0,0 0-46 0,0 0 32 0,0 0 35 0,0 0-25 0,143 0-39 0,-8 0 2 15,35 0 8-15,22 0-12 16,17 0-7-16,14 0 1 16,10 0-1-16,13 0-61 15,-7 0-139-15,-6 0-192 16</inkml:trace>
  <inkml:trace contextRef="#ctx0" brushRef="#br0" timeOffset="-185257.9">16334 11015 286 0,'0'0'27'0,"0"0"-14"0,0 0 51 15,0 0-25-15,0 0-10 0,0 0-7 0,29-64-7 0,-8 64-15 0,9 0 1 0,-2 0-1 16,-1 3 2-16,-2 17-2 16,-7 7 0-1,-5-1-2-15,-8 5 4 0,-5 2-2 16,0 4 9-16,0 6-2 15,0 0 7-15,-21 8 18 16,0 0-5-16,-1-6-5 16,1 2-6-1,0-3-6-15,2 6 11 0,1-3-4 16,5 0 4-16,5 2-11 16,5-5-3-16,3 0 6 15,0-5-6-15,0-1 1 16,0-2 0-16,18-2-2 15,6-7 2-15,3-8-4 16,7-9-2-16,6-6 3 16,9-4 0-16,0 0-5 15,4 0 2-15,-7-14-2 0,-7-9 0 16,-9-6-1 0,-11-1-1-16,-6 2 2 0,-11 5 1 15,-2-1 0-15,0 8 5 16,0 5 8-16,-2 2 10 15,-11 9 1 1,-6 0-10-16,2 0-12 0,-11 16 1 16,-2 35 4-16,1 18 4 15,8 22-3-15,13 9-4 0,8 0-3 32,0-3 1-32,2-3 1 0,17-14-3 0,-1-2 3 15,-3-12-3 1,-5-9 0-16,-5-17-1 0,-2-4 0 15,-3-15 0 1,0-4 0-16,0-11-1 0,-8 1 1 16,-27 0 2-16,-13-5-2 15,-13-2-9-15,-4 0-9 16,-2 0-19-16,3 0-33 16,1 0-91-1,15-13-80-15</inkml:trace>
  <inkml:trace contextRef="#ctx0" brushRef="#br0" timeOffset="-180434.94">11588 14791 370 0,'0'0'121'0,"0"0"-66"0,0 0-29 0,0 0 29 0,0 0 15 0,0 0-4 0,0 0-37 0,13 0-20 16,51 0 1-16,29 10 10 15,23-4 3-15,28-6-9 16,25 7-3-16,23-7-7 0,20 0-4 16,3 0 5-1,-3 8-5-15,-13 0 0 16,-19 7-10-16,-29-5-12 16,-29 2-28-16,-36-12-35 0,-36 0-11 15,-26 0 44-15,-24 0 42 16,0 0 10-16,-40 0 16 15,-24 0-9 1,-16-7 11-16,-12 5 7 0,-6 2-9 16,-9-3 14-16,2 3-11 15,4 0-11-15,0 0-6 16,-3 0 1-16,-4 0-2 16,-6 0-1-16,2 3 1 15,4 6-1-15,17-2 2 0,20 0-2 16,18-4 1-1,26-3-1-15,14 4 2 0,13-4-4 16,0 0-9 0,53 0 11-16,29 0 7 0,38 0-5 15,25 0 2-15,10 0-4 16,1 0 0-16,-2-7-3 16,-16 7 2-1,-16-7-1-15,-27 7-5 16,-36 0-12-16,-28-7-6 0,-31 7 2 15,-10 0-5-15,-54 0 28 16,-37-7 2-16,-21 7 1 16,-11 0 3-1,-7 0 7-15,5 0 10 0,5 0-3 16,23 0-12-16,33 7-7 0,37 0 5 16,32-7 0-16,5 0-6 15,67 0 1 1,46 0 6-16,44 0-1 0,36 0-4 15,28-7-2-15,15-5-43 16,10 2-35-16,-7 2-48 16,-22-5-90-1</inkml:trace>
  <inkml:trace contextRef="#ctx0" brushRef="#br0" timeOffset="-179338.53">14724 14748 363 0,'0'0'110'0,"0"0"-80"0,0 0-30 0,0 0 0 0,0 0 62 0,0 0-20 0,249 0-19 15,-117 0-15-15,9 0-4 16,0 0-4-16,-12 2 0 16,-12 2-8-16,-19-4-16 15,-22 0-3-15,-27 0-21 16,-24 0 31-16,-20 0 17 15,-5 0 0-15,-27 0 21 16,-31 0 2-16,-22-6 10 16,-12-9 7-16,-6 15-12 0,9-6 1 15,25 6 3 1,28 0-15-16,20 0-6 16,16 0-11-16,31 0-14 15,42 0 8-15,38 0-16 0,27 6-35 16,18 1-52-1,0-7-69-15,-20 0-169 0</inkml:trace>
  <inkml:trace contextRef="#ctx0" brushRef="#br0" timeOffset="-178558.26">7996 15335 160 0,'0'0'165'0,"0"0"-98"0,0 0-49 0,0 0 6 0,0 0 28 0,0 0 10 0,-34 0-16 0,34 7-32 0,0-7-14 15,29 8 0-15,27 1 10 16,26-9 1-16,29 6-4 15,33-6-7-15,20 0 0 16,10 0-22-16,7 0-91 16,-10 0-11-16,-8-6-253 15</inkml:trace>
  <inkml:trace contextRef="#ctx0" brushRef="#br0" timeOffset="-178001.92">10283 15365 254 0,'0'0'172'16,"0"0"-129"-16,0 0-30 0,0 0 17 0,0 0 33 0,0 0-20 0,21 0-19 0,32 7-10 0,19-7-4 0,23 0-4 15,14 0-1-15,19 0-5 16,19 0-19-16,16-7-54 16,-1-6-4-16,-3 3-25 15,-21-4-148-15</inkml:trace>
  <inkml:trace contextRef="#ctx0" brushRef="#br0" timeOffset="-176820.87">13069 15492 395 0,'0'0'125'0,"0"0"-111"0,0 0-13 0,0 0 36 0,0 0 8 0,0 0-18 0,105 0-23 15,-17 0 1-15,26 0-3 16,11 0-2-16,10 0-5 15,-2 0-7-15,-20-7-23 16,-15 2-132-16,-31 5-8 16</inkml:trace>
  <inkml:trace contextRef="#ctx0" brushRef="#br0" timeOffset="-176004.16">7078 16087 452 0,'0'0'122'0,"0"0"-53"0,0 0-45 0,0 0 5 0,0 0 12 0,0 0-11 0,46-13-16 16,49 13-4-16,46 0-5 0,37 0 5 15,31-10-7-15,18-10-3 16,15 4-17-16,6 1-59 0,-2-1-139 16,-7-11-139-1</inkml:trace>
  <inkml:trace contextRef="#ctx0" brushRef="#br0" timeOffset="-169541.72">5726 17190 426 0,'0'0'81'16,"0"0"-47"-1,0 0-21-15,0 0 23 0,0 0 8 16,0 0 8-16,0 0-17 15,-27-10-34-15,30 10 3 16,25 0 3-16,12 17 18 16,8-3 1-16,2-4-2 15,1 2-12-15,8-5-4 16,-4 0 3-16,3 3 0 16,1-3-5-16,-4-1 3 0,-4-6-6 31,2 0 0-31,2 0 0 0,-6 0 0 0,3 0-2 15,-3 0 3-15,-2 0 0 16,-5 0-4-16,-5 0 2 16,0 0 3-16,0 0-1 15,3-6-3 1,0-1 3-16,3-3 1 0,-1 3-1 16,1-6-4-16,-3 7 2 15,-3-4-2-15,-3-4 2 16,-4 0 0-16,-2 4-2 15,-1 5 2 1,-5-10-1-16,-7 12 0 0,1-4 2 16,-8-6-1-16,5 7 1 15,-1-12 5-15,-2 5-5 16,-2-4 2-16,5 4-4 0,-5-4 0 16,2 4 0-16,-4-3 0 15,1-5-1-15,2-1 1 16,-4-2-1-16,5 4 0 15,-1-4-1-15,-2 1 1 16,-4 2 2 0,2 5-2-16,-5 3 0 0,3-4 1 15,4-10 0-15,-4 3-2 16,3-5 0-16,3 5 1 16,-5-5 2-1,1 9 1-15,-2-4-3 0,0 7 0 16,0-10 1-16,-3 10 1 15,0 5 1-15,0 1 1 0,0-1-2 16,0-6-2-16,0-2 3 16,0 4-3-16,0-4 1 15,-3-11 0-15,-5 8-1 16,-2 0 0 0,1 3 2-16,-4 3-2 0,2-7 0 15,-2 4 0-15,0-3 2 16,-1-1-1-16,-2-3 0 15,-5 12 0-15,0-8-1 16,-1 2 3-16,4-3-4 16,-5 10 1-16,2-1 0 15,-3 0 2-15,2-1-2 0,1 9 1 16,3-6-1 0,-1 6-1-16,-2 4 1 0,2-4 1 15,-2 0 0 1,-6 1-1-16,1-4 0 0,-1 4-2 15,-4 6 1 1,-5-8 1 0,-10 1 0-16,-3-1 1 0,-6 0-1 0,-1 1 0 15,8 7 0-15,1-6 0 16,7 6 1-16,13-7-1 16,-1 7 0-16,6 0 0 15,1 0 0-15,2 0-1 0,5 0 1 16,-1 0 0-16,2 0-1 15,-6 0 1-15,-2 0-2 16,-3 0 2 0,-10 20 0-16,-6-4 1 15,0-1-1-15,0 1-2 0,6-3 1 16,7-6 1-16,3 0 0 16,3 3 0-1,-5 3 0-15,2 3-1 0,0-1-5 16,2 0 6-16,7-1-1 15,-1 2 1-15,0 5-1 16,2 2 0-16,-4 0 0 16,-7 4 0-16,7 4-2 15,-5-8 1-15,6 0 1 16,1-3-1-16,7-3 2 0,0-3 0 16,-4-5-1-16,10 11 1 15,-9-3-1 1,6-4 0-16,0 11-1 0,-4-4-2 15,7 10 4-15,-2 0-1 16,2 1 0-16,-4 5 0 16,4-6 0-16,0 7 0 15,3 3 1-15,0-4-3 16,0-6 3-16,0 0 0 16,0 7-4-16,0-10 4 15,10 4 0-15,1-1 0 16,2 0 1-16,-4 0-1 15,4-7 0-15,2 0 0 16,-1-3 1-16,5 4-1 0,-1 0 0 16,4-5 1-1,0-2-1-15,5 3 0 0,0-10 0 16,8 11 0-16,2-5 1 16,2-3-1-1,-2 4 3-15,-4-4-3 0,4-6 1 16,-3 3-1-16,3 3 1 15,3 1-1-15,-3-10 1 16,-3 8-1-16,-4-12 0 0,1 7 1 31,-7-7 0-31,-2 0 0 0,-1 0-1 0,0 0 1 16,-5 0 0-16,0 0-1 16,-5 0 0-1,-1 0 0-15,-1 0 0 0,1 0 1 16,-2 0-1-16,-1 0 0 15,2 0-3-15,-4 0-1 16,3 0-13-16,3 0-5 16,-1 0-24-16,8 0-38 15,1 0-79-15,5 0-44 16</inkml:trace>
  <inkml:trace contextRef="#ctx0" brushRef="#br0" timeOffset="-167799.95">9286 16920 3 0,'0'0'48'0,"0"0"-15"15,0 0 18-15,0 0 2 0,0 0-2 0,0 0 8 0,-144-7 5 0,138 7-12 0,-1 0-11 0,7 0-3 16,0 0-5-16,0 0 0 16,0 0-9-16,0 0-5 15,0 9-6-15,0 19 25 16,22-4-4-16,9-2-5 15,12-1-5-15,12-5 4 16,12 4-1-16,10-10-4 16,15-2-6-1,9-8-6-15,13 0-1 0,5 0-4 16,4 0 2-16,12-15-3 16,3-1-1-16,2 3-1 15,8-4-1-15,-1 3 3 16,15 4-5-16,16 4 0 15,15-8 13-15,6 7 6 16,0 7-11-16,-2 0-5 0,-1 0 0 16,-5 15-2-1,-11 7-1-15,-8-1 2 0,-7 2-2 16,-14 8 0-16,-13-2 0 31,-16 1 0-31,-21-7 1 0,-18 4-1 0,-25-4-1 16,-24 1-1-16,-12-11-3 15,-20-3 5-15,-2-3-6 16,0 0 2-16,0-1 3 16,-27 1 1-16,-4 3 5 0,-14 3-5 15,-1-5 0 1,6-8 1-16,3 0 1 0,9 0-1 16,14 0 1-1,6 0-1-15,8 0 2 16,0 0-2-16,0 0-1 15,5 0-3-15,37-8-3 16,22-5-1-16,35 3 7 0,14 3 0 16,12 7 0-16,11 0 0 15,-7 0-1-15,-4 0 0 16,3 17 1-16,-1 10-2 16,-5-4 2-16,-5 1 0 15,-11-1 1 1,-8-2 0-16,-8-6 0 0,-10-8-1 15,-19-7 0-15,-11 0 0 0,-15 0 0 16,-6 0 1-16,-8 0-1 16,0 0 4-1,1-16 1-15,-1-11 3 0,3 4-4 16,2-1-2 0,1-5 1-16,1-2 1 0,2-6-2 15,4-6-2-15,3 6 0 16,-4-9 0-1,-5 8-2-15,-3 2-8 0,-7-1-10 16,0 0-20-16,-9 7-15 16,-2 0-32-16,-7 7-82 15,0-7-85-15</inkml:trace>
  <inkml:trace contextRef="#ctx0" brushRef="#br0" timeOffset="-163560.83">17079 16458 602 0,'0'0'110'0,"0"0"-72"0,0 0-11 0,0 0 1 0,0 0 2 0,197-66 8 0,-65 46-19 0,12-3-11 0,-6 5-6 15,-16 5-2-15,-14 6-1 16,-23 0-17-16,-14 0-28 15,-12 7-51-15,-17 0-95 16,-17 0-9-16,-17 0-76 16</inkml:trace>
  <inkml:trace contextRef="#ctx0" brushRef="#br0" timeOffset="-163315.65">18125 16199 374 0,'0'0'107'0,"0"0"11"16,0 0-21-1,0 0-10-15,0 0-50 0,0 0-23 0,-24-35-10 16,61 41-2-16,18 24 0 16,12 14 0-16,-3-7-2 15,-3 7 0-15,-14-8-2 16,-20-12-3-16,-8-1-1 16,-17-10 4-16,-2 4-5 15,-11 3 7-15,-42 11 5 16,-13 5-4-16,-16 5 0 0,3 1-1 15,18-5-18 1,18 1-52-16,22-16-103 16,21-8-110-16</inkml:trace>
  <inkml:trace contextRef="#ctx0" brushRef="#br0" timeOffset="-162407.66">19035 16683 638 0,'0'0'91'0,"0"0"-81"0,0 0-7 0,0 0 48 0,0 0-10 0,0 0-23 0,34 0-4 0,24-31 1 0,6-6-2 16,-2-12-13-16,-4-5 3 15,-8 3-3-15,-16 5 1 16,-7 9 1-16,-11 14-1 16,-11 9 4-16,-5 7-4 0,0 7 16 15,0 0-4 1,0 0-9-16,0 21-4 0,0 32 1 16,-13 14 5-16,5 1-1 15,8-9-5-15,0-16-2 16,0 1 2-16,13-14-1 15,14-7 0-15,4-9-27 16,9-5 1-16,8-9-15 16,5 0-23-16,-8-29-77 15,-8-24-50 1,-21-15-85-16</inkml:trace>
  <inkml:trace contextRef="#ctx0" brushRef="#br0" timeOffset="-162103.59">19575 16131 439 0,'0'0'120'0,"0"0"-47"16,0 0-16-16,0 0 19 16,0 0-33-16,0 0-34 15,-92-27-9-15,102 54 0 16,23-4 4-16,9-13-3 16,2-6-1-16,-1-4-1 15,-6 0-8-15,-10-14 1 16,-8-15 4-16,-14-9-5 15,-5 1 7-15,0 0 2 0,-14 14 4 16,-17 3 0 0,-6 17 7-16,-3 3-8 0,0 0-3 15,6 0 0-15,10 17-1 16,12 19-3-16,12 1-17 16,0-7-46-16,30 0-68 15,26-12-20-15,5-13-22 16,3-5-21-1</inkml:trace>
  <inkml:trace contextRef="#ctx0" brushRef="#br0" timeOffset="-161940.65">19907 16081 280 0,'0'0'196'0,"0"0"-61"0,0 0-73 16,0 0-25-16,0 0 15 16,0 0-4-16,-34 214-25 15,28-145-19-15,6-2-1 0,0-3-3 16,0-11 0-16,19-9-5 15,-2-4-30 1,-2-13-95-16,1-17-84 0,-13-10-38 16</inkml:trace>
  <inkml:trace contextRef="#ctx0" brushRef="#br0" timeOffset="-161753.05">19777 16392 426 0,'0'0'118'0,"0"0"-45"15,0 0 41 1,0 0-48-16,0 0-44 16,0 0-21-16,59-67-1 0,2 67-1 15,10 0-5-15,-7 0-46 16,-9 24-114-16,-6-12-77 16</inkml:trace>
  <inkml:trace contextRef="#ctx0" brushRef="#br0" timeOffset="-161196.33">20194 16401 406 0,'0'0'101'0,"0"0"-88"16,0 0 25-16,0 0 15 0,0 0-32 0,0 0-16 0,127-7-4 0,-85-2 0 0,-5-12-1 0,-10 6-1 15,-8-9-7-15,-11 3 1 16,-8 5 5-16,0-8-9 15,-2 11 11-15,-25-6 1 16,-8 9 13-16,-4 10 5 16,-7 0-1-16,1 0 1 15,0 22 2-15,13 15 4 16,3 7-2-16,11 16-5 16,9 1-5-16,9-2-8 15,0 2-5-15,19-12 0 0,26-5-1 16,11-14 0-16,5-14-20 15,3-2-41 1,1-14-49-16,-1 0-31 0,-8-7-81 16</inkml:trace>
  <inkml:trace contextRef="#ctx0" brushRef="#br0" timeOffset="-160773.31">20550 16378 482 0,'0'0'77'0,"0"0"-59"16,0 0 32-16,0 0-3 15,0 0-20-15,-52 170-13 0,52-123-11 16,19-10 2-16,-5-6-4 16,-4-11 0-1,-4-14-1-15,0-3 0 0,-6-3 0 16,0 0 7-16,0-9 3 15,0-22-7-15,0-13-3 16,0 2 0-16,0-12 1 16,0 3-1-16,0 11-4 15,4-3-2-15,7 14 2 16,2 5 2-16,-2 10-3 16,2 7-2-16,0 7-19 15,3 0 12-15,1 0 7 16,1 27 3-16,-2 6 2 15,-1 11 2-15,1-6 0 16,-7 5 4-16,9-4 0 16,1-1-3-16,2-2-1 15,3-6-2-15,-3-10-38 0,2-3-84 16,4-3-33 0,-3-14-144-16</inkml:trace>
  <inkml:trace contextRef="#ctx0" brushRef="#br0" timeOffset="-160041.25">21080 16385 394 0,'0'0'165'0,"0"0"-88"0,0 0 20 0,0 0-1 0,0 0-53 0,0 0-31 0,0 0-8 0,-135 36-3 16,127 4-1-16,2 11 0 15,6-8 0-15,0-3 0 16,0-3 0-16,24-10-9 16,6-11-5-16,-5-8-9 15,0-8 1-15,2 0 5 16,-2-8-2-16,2-28-16 16,-5-17 2-16,-4-5 27 15,-5 5 6-15,-10 6 1 0,-3 20 4 16,0 11 35-16,0 16 5 15,0 0-11 1,0 0-10-16,0 0-14 0,0 9-8 16,0 35 0-16,0-1 5 15,0 11-7-15,15-11 1 16,15-6 0-16,10-13-1 16,-6-11-3-16,0-6-2 0,-9-7-5 15,-7 0-2 1,1-7 6-16,-11-30 5 15,-2-12 1-15,-6-5-4 16,0 0-3-16,0 11 0 16,-14 0 4-16,-5 20 3 15,1 5 1-15,2 12 2 16,0 6 2-16,1 0-5 0,6 0 3 16,6 16-3-16,0 7 0 15,3 14-1 1,0-10 1-16,15 3-2 0,19-13-8 15,8-11-12-15,3-6-2 16,-3 0 2-16,-2-23-15 16,-10-14 8-1,-5 1 19-15,-10 6 8 0,-8 6 2 16,-7 4 14-16,0 13 31 16,0 7 7-16,0 0-22 0,0 0-16 15,0 7-14 1,-4 23 0-16,-8 14 0 0,2 9 0 15,7-2-2 1,3-15-1-16,3 5-23 0,28-21-43 16,9-11-44-16,0-9-27 15,-3 0 10-15,-7-23-19 16</inkml:trace>
  <inkml:trace contextRef="#ctx0" brushRef="#br0" timeOffset="-159758.15">21801 16378 228 0,'0'0'146'0,"0"0"-26"0,0 0 28 0,0 0-49 0,0 0-64 0,0 0-33 16,0 7-2 0,0 36 5-16,6-2-3 0,15-15-1 15,1-3 0-15,6-13-1 16,5-10 0-16,1 0-9 16,6-10-7-16,-3-27-5 15,-3 2 12-15,-10 4 9 16,-11 10 4-1,-10 19 32-15,-3 2 0 0,0 0-15 16,0 16-10-16,0 37 8 16,-19 29 18-16,4-3-25 15,9 4-12-15,6-8 0 16,0-16-20-16,21-9-29 16,19-19-72-16,13-15-162 15</inkml:trace>
  <inkml:trace contextRef="#ctx0" brushRef="#br0" timeOffset="-159335.41">22521 16184 604 0,'0'0'175'0,"0"0"-134"16,0 0-15-16,0 0 24 15,0 0-6-15,-94 244-32 16,94-174-7-16,0-2-3 0,21-12-2 15,1-15-6-15,-11-15-7 16,-1-16-9-16,-4-10-3 16,-6 0 15 15,0-24 10-31,0-29 0 0,-3-21-1 0,-3 1 1 16,-1-1 1-16,4 7 0 15,3 14 3-15,0 6 0 0,0 13-4 16,0 18 5-16,10 0-5 15,9 16 0-15,2 0-6 16,3 0-3 0,3 16 4-16,-1 7-1 15,-5 14 5-15,-2 0-4 0,-8 0 3 16,-1-6 1-16,-10-8-6 16,0-1-5-16,-19 5-3 15,-23-2 12-15,-5-10-3 16,7-7-37-16,10-8-26 15,2 0-35-15,9-31-44 16,11-29-140-16</inkml:trace>
  <inkml:trace contextRef="#ctx0" brushRef="#br0" timeOffset="-159101.79">22552 15923 473 0,'0'0'198'0,"0"0"-135"16,0 0-33-16,0 0 6 15,0 0 26-15,49 194-17 0,-34-97-27 16,-2 0-7-16,-7-7-10 16,4-16 1-16,-2-6-2 15,5-25-12-15,-2-7-34 16,5-19-21-16,2-11-55 16,4-6-96-16,2-6-105 15</inkml:trace>
  <inkml:trace contextRef="#ctx0" brushRef="#br0" timeOffset="-158754.52">22939 16325 463 0,'0'0'206'0,"0"0"-102"16,0 0-16-16,0 0-28 16,0 0-18-16,0 0-23 15,-53-44-19-15,29 88-1 0,-10 16 1 16,10 13 0-16,11-3 0 15,7-3 0-15,6-3-6 16,0-24-9-16,9-3-5 16,22-24-3-16,6-13-10 15,3 0 15-15,3-37 5 16,2-16-19-16,-5-11 5 16,-3 4 22-16,-18 6 5 15,-10 24 13-15,-9 17 22 16,0 6 3-16,0 7-16 0,0 0-17 15,0 20-4 1,-4 24 1-16,-1 4 0 16,5 1-2-16,0-9 0 15,0-9-9-15,9-5-27 0,16-10-32 16,2-9-96-16,-3-7-37 16,4 0-16-16</inkml:trace>
  <inkml:trace contextRef="#ctx0" brushRef="#br0" timeOffset="-158399.71">23273 16498 336 0,'0'0'250'0,"0"0"-158"16,0 0-8-16,0 0-29 15,0 0-11-15,0 0-21 16,0-23-21-16,3 46 1 16,3 14-3-16,-3 0 2 0,7-1-1 15,-8-19-1 1,1-3 0-16,0-8 0 0,-3-6 0 15,3 0 0-15,-3 0 2 16,3 0 5-16,7-37-7 16,-2-16-3-16,8-4-4 15,2 10 2-15,-2 11 2 16,3 6 1-16,-1 6-1 16,3 4 2-1,4 13-1-15,-1 7 1 0,-3 0-2 16,2 21-4-16,-6 18 4 15,1 13-1-15,1 0 4 0,-3 5 0 16,5-4 0 0,-3-9 0-16,-2 3-4 15,2-4-16-15,1-13-107 0,2-7-43 16,1-23-127 0</inkml:trace>
  <inkml:trace contextRef="#ctx0" brushRef="#br0" timeOffset="-157529.75">23767 16428 515 0,'0'0'148'0,"0"0"-99"0,0 0-35 16,0 0 1-16,0 0 13 0,0 0 3 16,-34 107-20-1,34-64-4-15,0-6-5 0,2-7-1 16,1-12 0-1,7-6-1-15,-7-12 0 0,-3 8-1 16,0-8 1-16,0 0 3 16,0-20-3-16,3-21-6 15,3-9-19-15,-2-4 12 16,4 5 4-16,1 1-16 16,4 5 18-16,0 14 7 15,-5-2 0-15,2 17 0 16,-1 5-3-16,1 9 3 15,-2 0-2-15,8 0 0 16,2 0 0-16,9 16 2 16,2 7-1-16,1 7 1 15,-2 0 0-15,-4 4 0 0,0-4 0 16,-5-7-3-16,-4 1 3 16,-6-4-1-16,-6-2 0 15,-3-6 0 1,0 5-3-16,0-3 4 0,0-8-1 15,-3 10-1-15,-8-2 2 16,-2 3 0-16,-3 7 5 16,8 2 1-16,1 4-1 15,7-7-4 1,0 0-1-16,0-8 3 0,25 0-2 16,15-15 3-16,14 0-1 0,4 0-3 15,8-30-8 1,-5-6-9-16,-13-10-1 15,-8-5 9-15,-14-3-4 16,-15 11 11-16,-11 6 2 16,0 14 50-16,-18 6-2 15,-22 10-26-15,-3 7-1 0,-2 0 3 16,5 30-12 0,6 14-5-16,12 17-3 0,12 5-4 15,10 1-1-15,0 0 1 16,32-14-3-16,10-9-7 15,14-21-7-15,-1-9 1 0,-4-14-7 32,2-7 7-32,-10-37-3 0,-3-9 5 0,-6-21 9 15,-3 1 4-15,-7-10 1 16,-3 2 5-16,-9 27 19 16,-5 18 34-1,-7 22-6-15,0 14-5 0,0 0-44 16,0 27-3-16,-10 40 0 15,-20 24 11-15,-1 12-5 16,4 3-6-16,8 5-14 16,19-21-20-16,0-3-30 15,0-10 23-15,0-16-173 16,-24-18-128-16</inkml:trace>
  <inkml:trace contextRef="#ctx0" brushRef="#br0" timeOffset="-157315.95">20486 17287 829 0,'0'0'99'0,"0"0"-79"0,294-10-20 0,72 3-5 0,120-16 3 0,73-13 2 15,44-2 20-15,1 15-6 0,-28 10-9 0,-56 13-5 0,-88 0-20 16,-84 31-79-16,-75-2-211 16,-76-15-199-16</inkml:trace>
  <inkml:trace contextRef="#ctx0" brushRef="#br0" timeOffset="-156972.89">25643 16659 330 0,'0'0'150'0,"0"0"-41"15,0 0-71 1,0 0 14-16,0 0-23 0,0 0-14 16,0-27-13-16,45 27 2 15,5 20-4-15,1-3-33 16,-17 3-114-16,-15-4-79 15</inkml:trace>
  <inkml:trace contextRef="#ctx0" brushRef="#br0" timeOffset="-156609.86">25643 16659 554 0,'-178'150'180'0,"172"-150"-158"0,6 0-21 15,0 0 14-15,33 7-2 16,32 2 0-16,21 5-9 15,9-7-4-15,-13-7-79 16,-2 0-82-16,-22 0 22 16,-12-37-29-16,-15-7 27 15,-12-2 141-15,-16-10 48 16,-3 8 108-16,0 5 17 16,-9 6 3-16,-4 20-54 15,0 11-40-15,13 6-23 0,0 0-32 16,0 0-27-16,0 31-3 15,0 28 3 1,13 14 0-16,6 8 0 0,-1-13-5 16,-12-3-9-16,-6-11 1 15,0-11-2 1,-24 4 7-16,-29-4-5 0,-14-5-10 16,-22 1-26-1,-10-12-57-15,-4-4-96 0,7-23-63 16</inkml:trace>
  <inkml:trace contextRef="#ctx0" brushRef="#br0" timeOffset="-145324.6">26937 15796 305 0,'0'0'110'0,"0"0"-51"0,0 0 14 0,0 0 25 0,0 0-24 0,0 0-17 0,0 0-7 0,0 0-12 0,-29-80-28 0,29 101-10 0,0 45 0 16,16 31 15-16,3 37 18 16,-11 0-16-16,-1 9-10 15,-7-16-2 1,0-10-4-16,0-27 3 0,0-6-4 16,0-27 0-16,0-10-6 15,0-18-12-15,0-14-16 16,0-9-12-16,0-6-27 15,0 0-71-15,0 0-46 16,0-14-23-16</inkml:trace>
  <inkml:trace contextRef="#ctx0" brushRef="#br0" timeOffset="-143158.83">26847 15870 292 0,'0'0'72'0,"0"0"-10"16,0 0-16-16,0 0 47 0,0 0-26 0,0 0-18 0,-15-64-6 0,15 54-6 0,0 5-18 16,21-17-12-16,16 6-3 15,7 0 7-15,7-5-2 16,8 5 1-16,2-12-4 16,0 12-2-16,0 0-1 15,7-5 0-15,2 9-1 16,4 2-1-1,3 2 2-15,5 8-2 0,8 0-1 16,8 0 1-16,6-7-1 16,12 7 3-16,14-3-3 15,-2-3 0-15,4-1 0 16,-7-6 0-16,-5-11 0 16,-4 4-1-16,-2 3 1 0,-3-6 0 15,-10 10 0-15,-13-4-2 31,-8 3 1-31,-9 1 1 0,-4 4-2 0,-9-5 2 16,-2 4 1-16,-11 3-1 16,-5 0-1-1,-6 7 1-15,-6 0 0 0,-10 0 1 16,-6-6-1 0,-2 6 0-16,-7 0 0 0,-3 0 0 15,0 0 0-15,0 0 0 16,0 0 2-16,0 0 3 15,0 0 1-15,0 0 1 16,0 0 2-16,0 0-7 0,0 0 1 16,0 0-3-16,0 0 3 15,0 6-3-15,0 24 0 16,0 14 10 0,3 9-4-16,6-1-5 0,0 7 1 15,0 1 2-15,-2 7 1 16,5 9-1-16,-3 11-1 15,0-10 3 1,1 10 8-16,-4-13-9 0,-4 2-3 16,1-8 4-16,-3-2-3 15,7-6 2-15,-4-3 1 16,0-10 0 0,0-9-5-16,0 5 0 0,-3-14-1 15,3 8 0-15,0 0 0 0,1-7 0 16,-4 0 1-1,3 1 0-15,-3-9-1 0,2 0 0 16,-2-7 0 0,3-1 0-16,-3-5 1 0,0-9-1 15,0 7 0-15,0-7 0 16,0 0 2-16,0 0-2 16,0 0 2-16,0 0 0 15,0 0-1-15,0 0 1 16,0 0 1-16,0 0-1 15,-12 0 0-15,-18 0-1 0,-16-7-1 16,-4-2-1 0,-8 2-1-16,-9 0 2 0,-10 7 0 15,-9-6 0-15,-12-2 2 16,-6 7-2-16,-13 1 0 16,-2 0 0-1,5 0 2-15,7 0-3 0,6 0 1 16,14 0 0-1,8 0 1-15,9 0-1 0,9 0 2 16,5 0-1-16,4 0-1 16,3 0-1-16,3 0-2 15,3 0 3-15,0 0 1 16,1 0-1-16,2 0 0 16,0 0 0-16,6 0 0 0,4 0 1 15,1 0-1-15,2 0 0 16,3 0 0-1,2 0 0-15,0 0 1 0,-2 0-1 16,0 0-1-16,0 0 1 16,-5 0-2-1,2 0 1-15,-4 0 1 0,1 0 0 16,-7 0 2-16,3 9-2 16,4-3 0-16,4-6 0 15,5 7 0-15,3-7 1 16,2 0 0-16,5 7-1 15,-5-7-1-15,7 0 1 16,-1 3 0-16,5-3 0 0,2 0 1 16,0 0-1-1,-4 6 0-15,-2-6 0 16,-6 0 0-16,-1 7 0 0,1-7 0 16,-4 8 0-16,2-8 0 15,-2 0 0-15,1 6 0 16,-1-6 0-16,4 0 1 15,2 0-1 1,7 0 0-16,1 6-1 0,-2-6 1 16,1 3 0-16,3-3 0 15,-3 0 0-15,2 0 0 0,1 0 0 32,0 0 0-32,3 0 0 0,-2 0 0 0,2 0 0 15,0 0 0-15,0 0 0 16,0 0 0-16,-3 0 0 15,-3 0 0 1,-4 0 0-16,-6 7 0 0,5-7 1 16,1 7-1-16,4-7 0 15,6 0 0-15,-2 0 0 16,2 0 0-16,0 0 0 16,0 0 1-16,0 0-1 15,0 0 0-15,0 0-1 0,0 0-2 16,0 0-4-1,-8 0 0-15,0 0-9 16,-5 0-5-16,2 0-7 0,1 0-9 16,1 0-19-1,9 0-11-15,0 0-13 16,0 0-74-16,0-14-55 0</inkml:trace>
  <inkml:trace contextRef="#ctx0" brushRef="#br0" timeOffset="-142340.02">25131 16258 131 0,'0'0'126'0,"0"0"-43"16,0 0-42-16,0 0 36 0,0 0 30 0,0 0-31 0,0 0-24 0,-71-7-22 0,129 0-12 0,31-3-5 16,25 4 10-16,36-8 10 15,25 0-9-15,18-2-6 16,9-7-6-16,-6 2-8 16,-15 6 0-16,-12 7-4 15,-25 1 0-15,-25-1 0 16,-26 8 0-16,-27 0-1 15,-21 0 0-15,-21 0 1 16,-16 0 0-16,-8 0 0 16,0 0 2-16,0 0 3 0,0 0-1 15,0 0 4-15,0 0-7 16,0 0-1-16,0 0-2 16,0 0-14-16,0 0-17 15,0 0-19-15,0 0-53 16,0 0-66-16,3 0 51 15,-3 0-71-15</inkml:trace>
  <inkml:trace contextRef="#ctx0" brushRef="#br0" timeOffset="-142064.39">27068 15997 359 0,'0'0'134'0,"0"0"4"0,0 0-35 15,0 0-17-15,0 0-31 16,0 0-27-16,-33-44-18 15,33 44-10-15,0 7-2 16,14 30 2-16,12 4 0 16,-2 2 0-16,0-7 0 15,-5-6-1-15,-7-9-3 16,-6-5-1-16,-3-1 4 16,-3-15-2-16,0 0-4 15,0 1 0-15,-16 13 6 16,-23 0-1-16,-13 16-12 0,-6-7-39 15,3 14-34 1,12-6-73-16,9-2-34 0</inkml:trace>
  <inkml:trace contextRef="#ctx0" brushRef="#br0" timeOffset="-140923.52">26894 15923 455 0,'0'0'140'0,"0"0"-84"0,0 0 48 0,0 0-29 0,0 0-30 0,0 0-23 0,-13-35-22 0,13 47 1 15,27 19-1-15,16 8 1 16,7 4 0-16,-5-12-1 0,-5-8 0 16,-8-3 0-16,-14-5-3 15,-7-13-6-15,-6 4-1 16,-5-6 6-16,0 0 4 16,0 0-3-16,-5 7 3 15,-22 1 1-15,-10 7 2 16,-2 6 1-16,4-4-4 15,8 5-1-15,0 6-8 0,2 2-23 16,1 9-33 0,5 5-80-16,11-13-50 0,8-18-133 15</inkml:trace>
  <inkml:trace contextRef="#ctx0" brushRef="#br0" timeOffset="-139636.16">26948 16087 363 0,'0'0'92'0,"0"0"-39"0,0 0-2 16,0 0 14-16,0 0-30 15,0 0-31 1,-14-6-3-16,14 50-1 0,14 9 3 16,-1-3 9-16,0-14-10 15,-7-5-1-15,-1-15 1 16,-2-9-2-16,-3 0 2 16,0-7-2-16,0 0 3 15,0 0 3-15,0 0 7 16,0 0 8-16,0-30-11 0,0-7-8 15,0-7-2 1,0-2-1-16,0 18 0 16,0 5 1-16,0 16 2 0,0 7-2 15,-3 0 0-15,3 0-4 16,0 0-1-16,0 21-5 16,0 18 10-16,0 13 11 15,0-7-2-15,0-1-6 16,0-21-2-1,0-2-1-15,0-15 1 0,0-3 0 16,0 5-1-16,0-8 1 16,0 0 5-16,0 0-1 0,0 0 3 15,0-23-7 1,0-22-1-16,0-8-5 0,0 9-11 16,0 1 0-1,0 26 7-15,0 10 3 16,0 7 5-16,0 0 0 0,0 0-10 15,0 7 1-15,0 30 10 16,0 1 9-16,0-2-2 16,0-6-5-16,6-14-2 15,-2-2 0-15,2-7 2 16,-3-7-2-16,0 0-2 16,-3 0-3-16,7 0 5 15,-4-14-1-15,5-16-3 16,-1 0 3-16,-4 1 0 15,0 7 0-15,-3 13 1 0,0 9 0 16,0 0-3-16,0 0-1 16,0 0-6-1,0 0 5-15,0 16 2 0,0 5 3 16,3 2 4-16,-3-10-3 16,3-10 0-16,-3-3-1 15,2 0 1-15,-2 0 2 16,0 0 1-1,3 0 3-15,-3 0-1 0,0 0 0 16,5-23-6-16,-5-7-8 16,0 7 4-16,0 2 2 15,0 12 1-15,0 9-4 0,0 0 5 16,0 0-7 0,0 0 6-16,0 0-4 0,0 0 1 15,0 0 4-15,0 17 1 16,0-11 1-16,0 1-1 15,0-7-1-15,0 0 1 16,0 0 1-16,0 0 0 16,0 0 3-16,0 0-1 15,0 0 0-15,0-7-4 16,8-16-4-16,-2-7-5 16,1 9 4-16,-4 13 4 15,0 0 1-15,-3 8 0 16,0 0 0-16,0 0 0 15,0 0 1-15,0 8 0 16,0 15 3-16,0-8 6 16,0-1-6-16,0-7-2 15,0-4-2-15,0-3 2 0,0 0 0 16,0 0 0-16,0 0 3 16,0 0-1-16,2 0 0 15,1 0-3-15,0 0-1 16,4-10 1-16,-4 3-1 15,-3 0 1 1,0 7-1-16,0 0-3 0,0 0 0 16,0 0 0-16,3 0-2 15,-3 0-3-15,0 7 1 16,0 24 4 0,0 13-24-16,0-8-119 0,0 1-60 0</inkml:trace>
  <inkml:trace contextRef="#ctx0" brushRef="#br0" timeOffset="-139152.72">27237 16281 321 0,'0'0'106'0,"0"0"-74"0,0 0-30 0,0 0 10 0,0 0 17 0,0 0-20 0,-6 7-9 0,6-7-3 15,0 0-5-15,0 0 1 0,0 0 1 16,0 0 6-16,0 0 4 15,0 0-3-15,0 0-1 16,0 0 0-16,-4 0-5 16,-7 7-23-16,-11 16-9 15,4 8-72-15,-4-8-204 16</inkml:trace>
  <inkml:trace contextRef="#ctx0" brushRef="#br0" timeOffset="-136290.71">27762 16288 76 0,'0'0'530'0,"0"0"-382"0,0 0-115 0,0 0-33 0,0 0 1 0,0 0 9 0,3 140 28 0,-3-56-2 16,0-4-17-16,0-9-16 15,0-7-1-15,0-19-1 16,0-8-1-16,2-7 0 15,1-7-22-15,0-2-24 16,0-12-25-16,4-9-72 16,-1 0-58-16,-3-23-65 15</inkml:trace>
  <inkml:trace contextRef="#ctx0" brushRef="#br0" timeOffset="-135861.08">27722 16378 449 0,'0'0'117'15,"0"0"-60"-15,0 0-7 16,0 0-4-16,0 0-15 16,0 0-24-16,144-83-3 15,-22 83-3-15,29 0 1 16,8 0-2-16,-3 0 0 16,-12 0-3-16,-22-7-11 15,-21 0-8-15,-20 1 7 16,-24-5 4-16,-28 11 9 15,-18-6 2-15,-11 6 2 0,0 0 30 16,0 0 0 0,0 0-3-16,0 0-4 0,0 0-4 15,-3 17-13-15,-8 26-6 16,1 24 9-16,4-1-1 16,6 8-9-16,0-4 0 15,0-2 1 1,6-12-2-16,7-3 0 0,-2-16 0 15,-4-7-5-15,-4-7 1 16,-3-8 3 0,0-9-3-16,-16 3 1 0,-32-2 3 15,-26 0 3-15,-21-7-3 16,-15 0-5-16,-16 0 3 0,-7 0-7 16,5 7-12-1,20 0-13 1,26 3-40-16,34-4-79 0,26 1-55 15</inkml:trace>
  <inkml:trace contextRef="#ctx0" brushRef="#br0" timeOffset="-135251.96">28028 16892 555 0,'0'0'84'0,"0"0"-84"0,0 0 0 0,0 0 2 0,180 82 7 0,-66-67 0 0,21-8-9 0,19-7-17 0,2 0-107 16,-4 0-37-16</inkml:trace>
  <inkml:trace contextRef="#ctx1" brushRef="#br0">22978 6573 0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45.1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385 0 6659,'0'0'5853,"-37"0"-5290,4 0-470,0 1-1,-56 10 1,83-10-82,1 0 0,0 1 0,0 0 0,0 0 0,1 0 0,-1 1 0,0 0 0,1 0 0,0 0 0,-1 0 0,1 1 0,1-1 0,-1 1 0,0 0 0,1 0 0,-5 8 0,-13 17 142,-30 61 0,44-75-142,0-1 1,2 1-1,0 1 1,0-1-1,2 1 1,-4 25-1,6-29-14,0-3 8,1 0 0,-1 0 1,3 14-1,-2-22-14,0 1 0,0 0-1,1-1 1,-1 1 0,1 0 0,-1-1 0,1 1 0,0 0-1,-1-1 1,1 1 0,0-1 0,0 1 0,0-1-1,0 0 1,0 1 0,1-1 0,-1 0 0,0 0 0,1 0-1,-1 0 1,0 0 0,1 0 0,2 1 0,3 0-73,-1 0 0,0-1 1,1 1-1,-1-2 1,1 1-1,-1-1 1,1 0-1,-1 0 0,1 0 1,-1-1-1,1 0 1,-1-1-1,1 1 0,-1-1 1,6-3-1,-3 1-81,0-1 0,0 0 1,0 0-1,-1-1 0,0 0 0,0 0 0,0-1 0,-1 0 0,7-9 0,3-5 156,-2-1 0,0 0 0,-2-1 0,0-1 0,-1 0 0,-2-1 0,14-47 0,-23 146 1997,-1-53-1997,-1-4 20,1-1 1,1 0-1,1 0 1,3 17-1,-4-28-57,1 0-1,0 0 0,0 0 0,0 0 0,0 0 0,1-1 1,0 1-1,0-1 0,0 0 0,0 0 0,1 0 1,-1 0-1,1-1 0,0 1 0,0-1 0,9 5 1,-6-4-220,0-1 0,1 0 0,-1 0 0,0 0 0,1-1 0,13 2 0,0-2-1309,27-1-1,22-1-2972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52.1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143 0 4898,'0'0'7766,"-17"22"-7680,10-13-82,-4 4 0,1 0 1,0 0-1,1 1 1,1 1-1,0-1 1,1 2-1,0-1 1,1 0-1,1 1 1,-6 32-1,-12 252-69,21-98-2853,2-193 2325,-1-7 363,1 0 0,0 0 0,0 1 0,0-1-1,0 0 1,0 0 0,0 0 0,1 0 0,-1 0-1,1 0 1,-1 0 0,2 3 0,-1-4 5,1-1 0,-1 1 1,0-1-1,0 1 0,0-1 1,0 0-1,1 0 0,-1 1 0,0-1 1,0 0-1,0 0 0,3-1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52.8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270 30 8228,'0'0'4823,"-19"-7"-4783,8 2-38,5 2-2,0 0 0,0 0 1,-1 1-1,1 0 1,0 1-1,-13-2 1,16 3-1,0 0 1,0 0-1,0 0 1,0 1-1,1-1 1,-1 1-1,0 0 1,0 0-1,0 0 1,0 0 0,1 0-1,-1 1 1,0-1-1,1 1 1,0 0-1,-1 0 1,1 0-1,0 0 1,0 0-1,0 0 1,-3 5-1,-15 20 8,1 2 0,-25 49 0,37-62-8,0 0 0,1 0 0,1 1 0,1 0 0,0 0 0,1 0 0,-1 20 0,4-34-3,-1 17-102,3 31 0,-2-49 73,0 0 0,1-1 0,-1 1 0,1 0 0,0-1 1,-1 1-1,1 0 0,0-1 0,0 1 0,0-1 0,0 0 0,0 1 0,0-1 0,1 0 0,-1 1 1,0-1-1,1 0 0,-1 0 0,1 0 0,-1 0 0,1 0 0,-1-1 0,1 1 0,0 0 1,-1-1-1,1 1 0,0-1 0,-1 1 0,3-1 0,6 1-292,1 0 0,-1 0-1,21-3 1,-18 1-37,-8 1 216,0-1 0,0 0 0,-1 1 0,1-2 0,0 1 0,-1-1 0,1 1 0,-1-1 0,0-1 0,1 1-1,6-5 1,-5 1-26,1 1 1,-1-1-1,-1 0 0,1 0 0,-1-1 0,6-8 1,0-5 42,-1 1 1,-1-1 0,-1-1 0,8-27 0,-11 31 210,-1-1 0,2-23 0,-3-12 4769,-3 55-4612,-1 47-194,3 75-4,-2-118-54,1 0 0,0 0 0,0 0 0,1-1 0,-1 1 1,1 0-1,1-1 0,-1 0 0,1 1 0,0-1 0,0 0 0,0 0 0,1-1 0,-1 1 0,1-1 0,0 0 0,1 0 0,-1 0 0,1 0 0,0-1 0,9 6 0,-3-4-112,0 0-1,0-1 0,1 0 0,-1 0 1,1-1-1,0-1 0,0 0 1,0-1-1,18 1 0,-25-2 89,-1 0 0,0-1 1,0 1-1,1-1 0,3 0 0,-6 0 27,0 0 1,-1 1 0,1-1-1,-1 0 1,1 0 0,-1 0-1,0 0 1,1 0-1,-1 0 1,0-1 0,0 1-1,0 0 1,0-1-1,0 1 1,2-3 0,1-5-2,0-1 0,0 1 1,-1-1-1,0 0 0,-1 0 1,0 0-1,1-13 0,1-75 44,-5 83-25,2-8 16,0 14 19,-1-1-1,0 1 1,-2-10-1,2 17-23,-1-1 0,0 1 0,1-1 0,-1 1 0,0 0 0,0-1 0,0 1 0,-1 0-1,1 0 1,0 0 0,-1 0 0,1 0 0,-1 0 0,0 0 0,-2-2 0,-1 1 6,0 0 0,0 0 1,0 0-1,-1 1 0,1 0 1,-1 0-1,1 0 1,-1 1-1,0 0 0,1 0 1,-1 0-1,0 1 0,0 0 1,0 0-1,1 0 0,-8 2 1,12-2-29,-1 0 0,1 1 1,0-1-1,0 1 0,0-1 1,0 1-1,-1 0 0,1-1 0,0 1 1,0 0-1,0 0 0,0 0 0,0 0 1,1 0-1,-1 0 0,0 0 1,0 0-1,1 0 0,-1 0 0,0 0 1,1 1-1,-1-1 0,1 0 1,0 0-1,-1 2 0,0 3-17,0 1-1,0-1 1,1 12-1,0-13 7,0-2 5,0 3-53,0-1-1,0 0 1,0 1-1,1-1 1,0 0 0,0 1-1,2 4 1,-2-8 23,0 0 0,0 0 0,0 0 0,1-1 0,-1 1 1,1-1-1,-1 1 0,1-1 0,0 1 0,-1-1 0,1 0 0,0 0 1,0 0-1,0 0 0,0 0 0,0 0 0,0 0 0,0-1 1,0 1-1,3 0 0,11 2-339,1 0-1,-1 0 1,1-2 0,28 0 0,-35-2 258,-1 1-1,0-2 1,1 1 0,-1-1 0,0-1-1,0 0 1,0 0 0,0 0-1,14-9 1,-13 5 213,0-1-1,0 0 1,0 0 0,-1-1-1,0 0 1,0 0-1,-1-1 1,-1-1 0,0 1-1,8-15 1,-10 14 2757,-6 22-963,-1 0-2377,-3 18 552,-18 52 0,14-53-32,1 1 0,-6 39 0,10 30-432,4-93 217,0-1-1,0 1 1,0 0-1,1-1 0,1 7 1,-1-10 65,-1 1 0,1-1 1,0 1-1,-1-1 0,1 0 0,0 1 0,0-1 1,0 0-1,0 0 0,0 0 0,0 0 1,0 0-1,1 0 0,-1 0 0,0 0 1,0 0-1,1-1 0,-1 1 0,0 0 1,3 0-1,1 0-413,0 0-1,1 0 1,-1-1 0,1 1 0,5-1-1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53.0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 0 6307,'0'0'5378,"-31"105"-5378,28-56-352,3-4-528,0-7-1185,0-15-784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53.3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28 6947,'0'0'3735,"-4"22"-3639,0 2-41,-3 48 0,7-67-51,0 0 0,1 0 0,-1 0 0,1 0 0,0-1 0,1 1 1,-1 0-1,1-1 0,0 1 0,0-1 0,1 0 0,-1 1 0,1-1 0,3 4 0,0-2-32,0 0-1,1 0 1,-1-1-1,1 0 1,14 8-1,-20-12 24,22 10-234,-23-11 231,1 1 0,0-1 0,0 0 0,-1 1 0,1-1-1,0 0 1,0 0 0,-1 0 0,1 0 0,0 0 0,0 0-1,0 0 1,0 0 0,-1 0 0,1 0 0,0 0 0,0 0-1,-1 0 1,1-1 0,0 1 0,0 0 0,-1-1 0,1 1 0,0 0-1,0-1 1,0 0 0,0-1 9,0 0-1,0 0 1,-1 0 0,1 0-1,-1 0 1,0 0 0,1-4-1,3-55 582,-5-94 0,1 154-579,0-1 0,0 1 0,-1 0 1,1-1-1,0 1 0,-1 0 0,1-1 0,0 1 1,-1 0-1,0-1 0,1 1 0,-1 0 1,0 0-1,1 0 0,-1 0 0,0 0 1,0 0-1,0 0 0,0 0 0,0 0 1,0 0-1,-1 0 0,1 0 0,0 1 1,0-1-1,-2 0 0,0 0-8,0 0-1,0 1 1,0-1 0,0 1 0,0 0-1,0 0 1,0 0 0,0 0-1,0 1 1,0-1 0,-5 2 0,6-1-15,0 0 0,0 0 0,0 0 0,0 0 1,0 0-1,0 1 0,0-1 0,0 1 0,1-1 1,-1 1-1,1 0 0,-1-1 0,1 1 0,-1 0 1,1 0-1,0 0 0,0 0 0,0 0 0,0 0 1,0 1-1,0 1 0,-2 7-128,1 0 0,0 0-1,-1 12 1,3-20 99,-2 24-1561,1 49 0,1-72 1331,1-1 1,-1 1 0,1-1 0,-1 1-1,1-1 1,0 1 0,0-1 0,1 0-1,2 6 1,-1-5-345,1 0 0,0 0 0,-1-1-1,1 1 1,1-1 0,5 4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53.5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0 1377,'0'0'8916,"0"113"-8884,0-46 32,-4-3-64,4 0-96,0-11-577,0-4-959,0-12-225,0-22-480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53.8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 2849,'0'0'6689,"6"-4"-6585,-5 3-103,1 0 1,-1 0 0,1 0-1,0 0 1,-1 0-1,1 1 1,0-1-1,0 1 1,0-1 0,0 1-1,-1 0 1,1-1-1,0 1 1,3 0 0,-2 1 2,0 0 0,0 0 0,0 0 0,0 0 0,0 0 0,0 1 0,0-1 0,0 1 0,4 4 0,6 3-97,0-1-1,1 0 1,0 0 0,0-2 0,1 1 0,0-2 0,0 0-1,0-1 1,0 0 0,1-2 0,-1 1 0,26-1 0,-24-2 64,-11 1 39,0-1-1,0 0 1,0 0 0,0-1 0,-1 1-1,1-1 1,0-1 0,-1 1-1,1-1 1,0 0 0,5-3 0,8-7 222,-14 9 45,0-1 1,0 1 0,0 0 0,0 1-1,0-1 1,0 1 0,1 0-1,-1 0 1,1 1 0,5-2-1,-10 3-264,0 0 0,1 1 0,-1-1 0,0 0 0,-1 0-1,1 1 1,0-1 0,0 0 0,0 1 0,0-1 0,0 1-1,0-1 1,0 1 0,0-1 0,-1 1 0,1 0 0,0-1-1,0 1 1,-1 0 0,1 0 0,-1 0 0,1-1-1,0 1 1,-1 0 0,1 2 0,1 2-11,0 0-1,-1 0 1,2 10-1,-1-6 25,6 41 22,5 91 0,-15 53-1665,-6-106-1232,-10-11-2484,18-76 5266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41.3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47 3265,'0'0'7593,"0"-8"-6952,1-22-257,-1 30-379,0 0-1,0-1 1,0 1 0,0 0-1,0-1 1,0 1 0,0 0 0,0 0-1,0-1 1,0 1 0,0 0 0,0 0-1,0-1 1,0 1 0,0 0 0,0-1-1,0 1 1,0 0 0,1 0 0,-1-1-1,0 1 1,0 0 0,0 0-1,0 0 1,1-1 0,-1 1 0,0 0-1,0 0 1,1 0 0,-1 0 0,0-1-1,0 1 1,1 0 0,-1 0 0,0 0-1,6 3 22,-6-3-22,2 2 16,0 1 1,0-1-1,0 1 1,0-1 0,-1 1-1,1 0 1,-1-1-1,0 1 1,2 4-1,7 30 155,-8-27-139,4 27-149,-1-1-1,-2 1 1,-2 64 0,-2-54-1744,1-46 1796,1 0-51,-1-1 0,0 1 1,0-1-1,0 1 0,0-1 0,0 1 0,0 0 1,0-1-1,0 1 0,0-1 0,0 1 0,0 0 1,0-1-1,0 1 0,-1-1 0,1 1 0,0-1 1,0 1-1,-1-1 0,1 1 0,0-1 0,-1 1 1,1-1-1,0 1 0,-1-1 0,1 1 0,-1-1 1,1 0-1,-1 1 0,1-1 0,-1 0 1,1 1-1,-1-1 0,1 0 0,-1 0 0,1 1 1,-1-1-1,-1 0 0,-11 1-3175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41.9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428 91 4818,'0'0'3551,"-22"8"-3105,8-3-381,3-1-23,1 0-1,0 0 0,0 1 1,-15 10-1,20-11-10,1-1 0,-1 1-1,1 0 1,0 0 0,0 1 0,1-1-1,-1 1 1,1 0 0,0 0 0,0 0-1,1 0 1,-1 0 0,1 1 0,-1 6-1,-13 56 768,-13 126-1,18 72 87,10-185-704,4 120 113,0-171-241,1-1 0,1-1 0,1 1 0,19 50 1,-21-69-36,1 1 0,0-1 1,0-1-1,1 1 0,0-1 1,11 12-1,-13-16-10,0-1 0,1 0 1,-1 0-1,1-1 0,0 1 0,0-1 0,1 0 0,-1 0 0,1-1 0,-1 0 1,1 0-1,0 0 0,8 1 0,12 0 25,-1 0 0,0-2 0,51-5 0,-65 2-30,0 0-1,0-1 1,-1 0-1,0-1 1,1 0-1,-1 0 1,0-1-1,-1-1 1,1 0-1,14-12 1,2-4 3,0-2 0,25-30 0,-27 26 13,-1-2 1,-1 0-1,-1-2 0,-2 0 1,-1-1-1,-2-1 0,-1 0 1,-2-1-1,-1-1 0,-2 0 1,-1 0-1,-2-1 0,-2 0 0,1-48 1,-5 68 28,-5-138 476,3 138-462,-2 1 1,0 0 0,-1 0 0,-1 0 0,0 0 0,-1 0-1,-10-17 1,-1 3 28,-1 1-1,-1 1 1,-1 1-1,-2 1 1,-36-35-1,45 49-79,-1 1 1,0 0-1,0 1 1,-1 1-1,0 0 1,-1 1-1,0 1 0,0 0 1,-1 1-1,1 1 1,-1 0-1,-24-3 1,-95 3-124,131 5 106,-10 0-58,1 0 0,-1 2 0,0-1 0,1 2 0,-1-1 0,1 2 0,0 0 0,0 1 0,0 1 0,1 0 0,-1 0 0,1 1 0,-22 17 0,13-5-553,1 0-1,1 1 1,0 0 0,2 2-1,1 0 1,0 2 0,-20 38 0,1 14-3037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55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189 78 5907,'0'0'5629,"6"-13"-5464,-2 2-149,2 1 0,11-19 0,-15 28-14,-1-1-1,1 1 0,0-1 1,-1 1-1,1 0 0,0 0 1,0 0-1,0 0 1,0 0-1,0 1 0,0-1 1,0 1-1,0-1 0,0 1 1,0 0-1,0-1 0,0 1 1,0 0-1,0 0 0,0 1 1,0-1-1,4 1 0,4 0 0,-5 0-1,0 0-1,0 0 0,-1 0 0,1 1 0,0-1 0,-1 1 0,1 0 0,-1 1 1,0-1-1,0 1 0,0 0 0,0 0 0,0 0 0,-1 0 0,1 1 1,2 3-1,3 4-4,-1 0 1,0 1-1,-1-1 1,10 22-1,-13-23 0,0 0-1,-1 0 1,0 1 0,-1 0-1,0-1 1,0 1 0,-1 16-1,0-19 13,-2 1 0,1-1 0,-1 0 0,-1 0-1,0 0 1,0 0 0,0 0 0,-1 0-1,0 0 1,-7 11 0,-3 0 76,0 0 0,-27 27 0,-40 33 158,71-71-216,1-1-10,-14 14 39,-46 35 1,61-51-52,0-1 0,-1 1 0,1-1 0,-1-1 0,0 0 0,0 0 0,0 0 0,-1-1 0,1 0 0,0-1 0,-15 1 0,18-2-4,4 1-2,0-1 0,0 0 0,0 0 0,0 0 0,0 1 0,0-1 0,0 0 0,0 0 0,0-1 0,0 1 0,1 0 0,-1 0 0,0 0 0,0-1 0,0 1 0,0 0 0,0-1 0,0 1 0,1-1 0,-1 1 0,0-1 0,0 1 0,1-1 0,-1 1 0,0-1 0,1 0 0,-1 1 0,0-1 0,1 0 0,-1 0 0,1 0 0,-1 1 0,1-1 1,0 0-1,-1 0 0,1 0 0,0 0 0,-1-1 0,-1-14-135,1 0 1,0 1-1,2-1 1,-1 0 0,2 0-1,0 1 1,7-26-1,-4 29 84,2-1 0,-1 1 0,2 1-1,0-1 1,14-16 0,-18 24 52,0 1 1,-1-1-1,1 1 0,0 0 1,1 0-1,-1 0 0,0 1 1,1 0-1,0 0 0,-1 0 1,1 0-1,0 1 1,0-1-1,0 1 0,0 0 1,5 0-1,-4 1-3,0 0-1,1 0 1,-1 1 0,0-1 0,-1 1 0,1 1-1,0-1 1,0 1 0,0 0 0,-1 0-1,1 0 1,9 7 0,-4-1 1,0 1 1,-1 0-1,16 18 0,26 38-18,-31-38 8,0 0-16,8 11-380,35 34-1,-59-67-60,0-1 0,0 1 0,0-1 0,1 0-1,-1 0 1,1-1 0,0 0 0,0 0 0,10 3 0,12-3-3256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55.4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647 307 1953,'-36'-9'3578,"8"1"-3061,-85-20 369,89 24-741,-1 1 1,1 1-1,0 1 0,-26 3 0,39-1 5,-1 0 1,1 1 0,-1 0 0,1 1 0,0 0 0,0 0 0,0 2 0,1-1 0,-1 1 0,1 1 0,0 0 0,1 0 0,-1 1 0,1 0 0,1 1 0,-16 16 0,11-9 63,1 1 0,1 1-1,0 0 1,1 0 0,-11 28 0,11-17-41,0-1 0,2 1 0,-5 35 0,5 2 60,3-1 1,6 110 0,0-141-202,1 0 1,2-1-1,2 1 0,1-1 0,1 0 1,1-1-1,2 0 0,22 44 1,-18-48-32,1-1 1,0 0 0,2-1-1,1-1 1,2-1 0,0 0 0,1-2-1,1 0 1,0-2 0,2-1-1,1 0 1,0-2 0,1-1-1,0-1 1,1-2 0,1 0-1,0-2 1,51 11 0,-28-13-36,2-2 0,-1-2 0,95-5 0,-127-1-2,1 0 1,0-2 0,-1 0 0,1-1-1,-1-1 1,0-2 0,20-9 0,-27 10 16,0-1 1,-1-1-1,0 0 1,0 0-1,-1-1 1,0-1-1,-1 0 1,0-1-1,-1 0 1,14-20-1,-14 13 20,1 0-1,-2 0 1,-1-1-1,0 0 1,-2 0-1,0 0 1,-1-1 0,2-24-1,0-23 113,-3-83 0,-4 146-104,0 5-9,0-59 172,-9-66 0,1 77-102,-3 1-1,-1 0 1,-2 0-1,-22-46 1,9 35 22,-2 1 0,-59-87 1,66 113-13,-1 0 0,-2 2 1,-1 1-1,-2 0 0,-45-34 1,55 49-53,-1 1 1,0 0-1,0 2 0,-1 0 1,-1 1-1,1 1 1,-2 1-1,1 1 1,-1 1-1,-39-5 1,46 9-29,-1 0 1,0 1-1,0 1 1,0 1-1,-18 3 1,23-2-7,0 1 1,0-1 0,0 2-1,1-1 1,0 1-1,0 1 1,0 0 0,-9 7-1,2 2-26,0 1-1,0 1 1,2 0-1,0 1 0,1 0 1,0 1-1,-18 37 1,16-23-160,2 0 0,1 1 1,1 0-1,-10 51 0,14-35-831,-3 64 0,8 40-2894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45.7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479 125 4562,'0'0'5760,"-34"-13"-4410,2 1-1097,-1 2-1,-50-10 1,78 19-228,1 1 1,0-1 0,0 1-1,-1 0 1,1 1-1,0-1 1,-1 1 0,1 0-1,0 0 1,0 0-1,0 0 1,0 1 0,0 0-1,0 0 1,0 0-1,1 0 1,-1 0 0,1 1-1,-5 4 1,-2 1 2,0 0 0,1 1-1,1-1 1,-1 2 0,1 0 0,1 0 0,0 0 0,1 1 0,0 0-1,0 0 1,1 0 0,0 1 0,1 0 0,1 0 0,-3 14-1,4-10-20,0 1 0,2 0 0,0 0 0,3 23 0,-2-37-24,-1-1 0,0 0 0,1 1 1,0-1-1,0 0 0,-1 1 0,1-1 0,1 0 0,-1 0 0,0 0 0,0 0 0,1 0 1,-1 0-1,1 0 0,0 0 0,-1-1 0,1 1 0,0-1 0,0 1 0,0-1 0,0 0 1,0 0-1,0 1 0,5 0 0,2 0-156,0 0 1,-1-1 0,1 0-1,0 0 1,13-1-1,-19 0 104,5 0-74,0 0 0,-1 0 0,1 0 0,0-1 1,-1 0-1,1-1 0,-1 0 0,0 0 0,1 0 0,-1-1 0,0 0 0,0-1 0,6-4 0,-1-2-92,0 0-1,-1-1 0,0 0 0,0-1 1,13-20-1,-9 9 297,-1 1-1,16-38 1,-28 56 502,-1 0 1,1 0 0,-1 0 0,0 0 0,1-8 0,-3 24-529,-1 1 1,0-1 0,-1 1 0,0-1 0,-10 23 0,-3 11 101,8-15-115,1 1 0,2-1 0,1 1 0,2 0 0,1 0 0,4 49 0,-1-73-63,-1 1-1,1-1 0,5 12 1,-5-14-83,0 0 1,0 0 0,-1 1-1,1-1 1,0 14-1,-2-19 83,0 0-1,0 1 0,-1-1 1,1 0-1,0 0 1,0 1-1,-1-1 0,1 0 1,-1 0-1,1 1 1,-1-1-1,1 0 0,-1 0 1,0 0-1,0 0 1,1 0-1,-1 0 0,0 0 1,0 0-1,0 0 0,0 0 1,0-1-1,0 1 1,-1 0-1,1 0 0,0-1 1,0 1-1,-2 0 1,-3 0-42,-1 1 1,1-1-1,0 0 1,-12 0 0,11 0 145,-233 1 70,134-3 67,105 1-194,1 0-1,0 0 1,-1 0-1,1 0 0,-1 0 1,1 0-1,0 0 0,-1 0 1,1 0-1,-1 0 0,1 0 1,0 0-1,-1 0 1,1-1-1,0 1 0,-1 0 1,1 0-1,0 0 0,-1-1 1,1 1-1,0 0 1,-1 0-1,1-1 0,0 1 1,-1 0-1,1-1 0,0 0-1,0 1 1,1-1 0,-1 0 0,0 1-1,0-1 1,0 0 0,1 1-1,-1-1 1,0 1 0,1-1-1,-1 0 1,0 1 0,1-1-1,-1 1 1,1-1 0,0 0 0,9-8 5,0 0 1,1 0 0,0 1 0,0 0 0,1 1 0,15-7 0,-8 4-42,147-79-391,190-114 49,-129 36 445,-211 155 98,-2-2 1,1 0-1,-2 0 0,0-1 1,-1-1-1,14-22 0,-13 6 656,-13 31-771,1 0-1,-1 0 0,0 0 0,1 0 0,-1 0 1,0 0-1,0-1 0,0 1 0,0 0 1,0 0-1,0 0 0,0 0 0,0-1 0,0 1 1,-1 0-1,1 0 0,0 0 0,-1 0 1,1 0-1,-1 0 0,1 0 0,-2-2 0,0 3 17,0-1-1,-1 0 0,1 0 1,0 1-1,-1 0 0,1-1 1,0 1-1,-1 0 0,1 0 1,-5 1-1,-4-1-12,0 1-1,0 1 1,0 0 0,0 0-1,0 1 1,1 0-1,-1 1 1,1 1 0,0-1-1,0 2 1,-10 6-1,-3 4 0,0 1 0,1 1-1,-26 29 1,28-26-2,1 0 1,1 2-1,1 0 0,1 1 1,1 0-1,1 2 0,1-1 1,1 2-1,2 0 0,0 0 1,-10 51-1,15-39-15,0 45 0,5-68-35,0 1-1,1 0 1,0-1 0,7 30-1,-5-37-2,0 1-1,1-1 1,0 0-1,0 0 0,1-1 1,0 1-1,1-1 1,0 0-1,8 9 1,-4-7-17,1 0 1,0 0 0,1-1 0,0 0 0,1-1 0,-1 0-1,16 6 1,-3-4-92,-1-1-1,1-1 1,35 6 0,-8-5-363,82 3 1,60-9-821,-167-3 1087,-27 0 202,238-10-2463,-68-24-593,-107 18 1756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56.5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419 186 5555,'0'0'5909,"-10"-25"-5400,-32-75-202,39 94-258,0 0 0,0 0 0,-1 0 0,-4-7-1,6 12-25,1 0 0,0 0 0,-1-1 0,1 1 0,-1 0 0,1 0 0,-1 0 0,-3-1 0,1 0 20,-2 0 20,0 0 1,-1 0-1,1 1 1,-1-1-1,0 2 1,1-1-1,-1 1 1,-12 1-1,4-1-45,13 0-17,0 0 0,0 0-1,0 1 1,0-1 0,1 0-1,-1 1 1,0 0 0,0-1-1,0 1 1,1 0 0,-1 0-1,0 0 1,1 0-1,-1 1 1,1-1 0,-1 0-1,1 0 1,-1 1 0,1-1-1,0 1 1,0 0 0,0-1-1,0 1 1,0 0 0,0-1-1,0 1 1,1 0-1,-1 0 1,1 0 0,-1 0-1,1 2 1,-3 9-2,2 0 0,0 0 0,1 23-1,0-20 2,0-12-4,1 0 1,-1 0-1,1 0 0,-1 0 0,1-1 0,0 1 0,0 0 0,1-1 0,-1 1 0,1-1 0,0 1 0,4 5 0,-2-4-13,0-1 1,0 1-1,0-1 1,1 0-1,0 0 1,0-1-1,7 5 1,4 0-75,0-1 0,0 0 0,1-2 1,31 8-1,-40-12 15,1 1 1,0-1 0,11 0-1,-19-1 108,-19 0 270,-13-1-124,-56 3 188,77-1-343,1 1 0,-1 0-1,0 0 1,1 1 0,-1 0-1,1 1 1,-9 4 0,3 1-4,0 0 1,1 1 0,0 1-1,1 0 1,0 1 0,0 1-1,-14 19 1,19-21-10,0-1 0,1 1 0,1 1 0,0-1 0,0 1 0,1 0 0,1 0 0,0 1-1,1 0 1,-4 22 0,6-22-10,0 0 1,1 0-1,0 0 0,3 18 0,-2-27-1,0 1 1,0-1-1,0 1 0,1-1 1,0 0-1,0 0 0,0 0 0,1 0 1,-1 0-1,1 0 0,0-1 1,0 1-1,0-1 0,1 0 0,5 4 1,2 1-30,1 0 1,1-2 0,-1 0-1,1 0 1,0-1 0,0 0 0,1-1-1,-1-1 1,25 3 0,11-2-271,71-2 0,-67-3-40,-19 1-92,40-1-1473,-66 1 1467,-1-1 1,0-1-1,0 1 1,0-1-1,0-1 1,0 1-1,10-6 1,-9 3-741,0-1 1,10-8-1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56.8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94 4946,'0'0'6675,"-6"5"-6341,3-3-322,0 1 1,1-1-1,-1 1 0,1 0 1,0 0-1,-1 0 0,1 0 1,0 0-1,1 0 1,-1 0-1,1 1 0,-1-1 1,1 1-1,0-1 0,1 1 1,-1 0-1,0-1 0,1 1 1,0 0-1,0-1 1,0 5-1,0 8 58,0 10 34,3 25 0,-2-42-92,1-1-1,-1 0 1,1 0-1,1 0 1,0 0 0,0-1-1,5 10 1,-1-6-5,-1 0-1,2-1 1,0 1 0,0-2 0,1 1 0,0-1 0,0 0 0,1-1-1,0 0 1,1-1 0,0 0 0,0-1 0,0 0 0,1 0-1,0-2 1,0 1 0,0-1 0,0-1 0,1 0 0,0-1-1,-1 0 1,15-1 0,-16-1-23,-6 1-11,-1-1 0,0 0 0,1-1 0,-1 1 0,0-1 0,1 1 0,4-3 0,-8 2 18,1 0 1,0 0-1,-1 0 1,1 0-1,-1 0 0,1-1 1,-1 1-1,1 0 1,-1-1-1,0 0 1,0 1-1,0-1 1,0 1-1,0-1 1,0 0-1,-1 0 1,1 0-1,0 1 1,0-4-1,3-14-19,-2 0 0,1 0 0,-2 0 0,-2-34-1,0 15 8,1 23 20,0-1 0,-1 1 0,-1 0 1,-1 1-1,0-1 0,-1 0 1,0 1-1,-1 0 0,-1 0 0,0 0 1,-1 1-1,-1 0 0,0 0 1,-14-17-1,13 18-40,-1 2-1,0-1 1,-19-14 0,41 58-6787,13-3 2362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57.1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262 1 7603,'0'0'2135,"-30"7"-1201,-1 0-757,-1 1-1,-33 14 1,61-20-160,0 0 0,0 0 0,1 0 0,-1 1 0,0-1 0,1 1 0,-1 0 0,1 0 0,0 0-1,0 1 1,0-1 0,1 1 0,-1-1 0,1 1 0,-1 0 0,1 0 0,-1 5 0,-6 13 88,1 0 0,2 1 0,0 0 1,-5 40-1,4 95 68,7-148-163,1 0 0,-1 0 0,2 0 0,2 13 0,-2-17-8,0-1 0,0 0 0,0 0 0,1 0 1,-1 0-1,1 0 0,0-1 0,1 1 0,3 3 1,1 0-77,0-1 1,1 1 0,-1-2 0,2 1-1,-1-1 1,0-1 0,1 0 0,0 0-1,1-1 1,-1 0 0,1-1-1,21 4 1,-6-3-345,1-1 1,0-2-1,0-1 0,32-3 0,-53 2 34,1 0 0,0 0 0,0 0 0,-1-1-1,1 0 1,0 0 0,7-4 0,-7 2-472,0-1 0,-1 1 0,10-10-1,1-2-1097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57.6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 0 6115,'0'0'2281,"-3"11"-2121,-2 4-24,1-1 0,1 1 0,1-1 0,-2 26 0,-1 243 2181,0-3-1707,5-270-602,0 1 0,1-1 0,1 0 0,0 0 0,3 11 0,-4 0-2585,-2-16 944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58.7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 1 5907,'0'0'5346,"-45"225"-5202,45-165-64,0-7-16,0-8-64,0-11-32,0-4-752,7-11-1441,10-19-432,1 0-3186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4:59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 0 7027,'0'0'3562,"1"13"-3373,-1-6-172,0 0 0,1-1 0,0 1-1,0-1 1,1 1 0,4 11 0,-3-14-11,0 0 1,0 0 0,0 0 0,1-1 0,-1 1-1,1-1 1,0 0 0,0 0 0,0 0-1,0-1 1,1 0 0,-1 1 0,9 2-1,2 0-1,0-1 0,0 0 0,17 2 0,8-4-32,-32-2 14,-6 0 10,-2 0 3,0 0 1,1 0-1,-1 1 0,0-1 0,0 0 0,0 0 1,0 0-1,0 0 0,1 0 0,-1-1 0,0 1 0,0 0 1,0 0-1,0 0 0,0 0 0,1 0 0,-1 0 1,0 0-1,0 0 0,0 0 0,0 0 0,0 0 0,0 0 1,1 0-1,-1-1 0,0 1 0,0 0 0,0 0 1,0 0-1,0 0 0,0 0 0,0 0 0,0 0 0,0-1 1,0 1-1,0 0 0,1 0 0,-1 0 0,0 0 0,0 0 1,0-1-1,0 1 0,0 0 0,0 0 0,0 0 1,0 0-1,0-1 0,0 1 0,-1 0 0,1 0 0,0 0 1,0 0-1,0 0 0,0 0 0,0-1 0,0 1 1,0 0-1,0-3 3,0 0-2,-1 0 0,1 0 0,-1 1 0,1-1-1,-1 0 1,0 0 0,0 0 0,0 1 0,0-1 0,-1 1 0,1-1 0,-4-4 0,0 2 2,1 0 1,-1 0 0,0 0-1,-1 0 1,-6-4 0,-1 1 33,0 0 1,0 1-1,-1 1 1,-25-9-1,32 14-52,-1-1 0,1 1 0,0 0 0,-1 1 0,-9 0-1,9 0-119,8 0 112,0 0-1,-1 0 1,1 0 0,0 0 0,0 0 0,-1 0 0,1 0 0,0 0 0,0 0-1,-1 0 1,1 0 0,0 0 0,0 0 0,-1 0 0,1 0 0,0 0 0,0 0 0,0 0-1,-1 1 1,1-1 0,0 0 0,0 0 0,0 0 0,0 0 0,-1 0 0,1 1-1,0-1 1,0 0 0,0 0 0,0 0 0,0 1 0,-1-1 0,1 0 0,0 0-1,0 1 1,0-1 0,0 0 0,0 1 0,-1 12-1488,0 0 1,2 21-1,0-32 1297,1 32-4442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00.2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269 256 8548,'0'0'1414,"-34"8"-1043,-11 2 10,-54 19 1,94-28-345,1 1-1,-1 0 1,1 1 0,0-1 0,-1 1-1,1 0 1,0 0 0,0 0 0,1 0-1,-1 1 1,1 0 0,0-1 0,-4 7-1,4-4-3,0 0-1,0 1 0,1-1 1,0 1-1,0 0 1,-1 9-1,1-4-13,-3 17 12,1 1 0,1 47 0,3-68-33,0-1 0,1 1-1,0-1 1,0 1-1,1-1 1,0 0-1,1 1 1,3 8 0,-3-12-38,0 1 1,0-1 0,1 0-1,0 0 1,0 0 0,0 0-1,0-1 1,1 1 0,0-1 0,0-1-1,8 6 1,-7-6-67,-1 1 1,1-2-1,1 1 1,-1-1-1,0 0 1,1 0-1,11 2 1,0-2-414,27-2-1,-30 0 266,-11 0 198,0 0 1,0 0 0,0-1-1,0 0 1,-1 0-1,1 0 1,0 0-1,-1 0 1,1-1-1,-1 0 1,1 0-1,-1 0 1,0 0-1,0 0 1,0 0 0,0-1-1,0 0 1,0 1-1,-1-1 1,1 0-1,-1 0 1,0-1-1,0 1 1,3-7-1,2-6-32,-1 0 0,-1 0 0,-1-1 0,5-24-1,0-24 43,3-79-1,-9-68 653,-3 156-182,0 45-266,0 6-32,1 0-1,-1 0 1,0 1-1,-1-1 1,1 0-1,-1 0 1,0 0-1,0 1 1,0-1-1,-1 0 1,0 1 0,-3-7-1,5 11-110,0 0 1,0-1-1,0 1 0,0 0 0,-1-1 1,1 1-1,0 0 0,0-1 1,0 1-1,-1 0 0,1 0 0,0-1 1,0 1-1,0 0 0,-1 0 0,1 0 1,0-1-1,-1 1 0,1 0 1,0 0-1,0 0 0,-1 0 0,1-1 1,0 1-1,-1 0 0,1 0 1,0 0-1,-1 0 0,1 0 0,0 0 1,-1 0-1,1 0 0,0 0 0,-1 0 1,1 0-1,0 0 0,-1 0 1,1 0-1,0 1 0,-1-1 0,1 0 1,0 0-1,0 0 0,-1 0 1,1 1-1,0-1 0,-1 0 0,1 0 1,0 0-1,0 1 0,0-1 0,-1 0 1,1 0-1,0 1 0,0-1 1,0 0-1,-1 1 0,1 0 0,-7 22-34,7-21 44,-8 40 78,-4 81-1,11 49 98,1-100-162,1-35 5,0-1 0,10 51 1,-8-71-31,1-1-1,0 0 1,1 0 0,1 0 0,0 0 0,1-1 0,1 0 0,9 14-1,-13-23-8,0 0-1,0-1 0,0 1 1,0-1-1,1 0 0,-1 0 1,1 0-1,0-1 0,0 0 1,10 5-1,-7-5 5,0 0 1,0-1-1,0-1 1,1 1-1,-1-1 1,0 0-1,12-1 0,-4 0-2,-8 1-14,1-1 1,-1 0 0,1-1-1,0 0 1,-1 0 0,1-1-1,13-4 1,-14 2-16,-1 0-1,1-1 1,-2 1-1,1-2 0,12-10 1,29-36-214,-47 50 228,20-23-216,-1-1-1,-1-1 1,16-30-1,-26 40 153,-1-1 0,-1 1 0,0-1 0,-2-1 0,0 1-1,4-30 1,-6 13 53,-3-53 0,0 84 54,0 1 1,0-1-1,-1 1 0,1-1 0,-1 1 0,1 0 1,-1-1-1,0 1 0,0 0 0,-1 0 0,1-1 0,-1 1 1,1 0-1,-1 0 0,0 1 0,0-1 0,-1 0 1,1 1-1,0-1 0,-1 1 0,1 0 0,-1 0 0,0 0 1,0 0-1,0 0 0,0 0 0,0 1 0,0 0 1,0-1-1,-1 1 0,-5-1 0,2 0 51,-1 1 0,1-1 1,-1 1-1,1 1 0,-1-1 0,1 1 0,-1 1 0,0-1 0,-13 4 1,17-3-71,-1 1 0,1 0 0,0-1 0,-1 2 1,1-1-1,0 0 0,0 1 0,1 0 0,-1-1 1,0 1-1,1 1 0,0-1 0,0 1 0,0-1 1,0 1-1,-4 6 0,0 5 4,-1 1-1,2-1 1,0 1 0,1 0-1,1 1 1,-4 25 0,4-10-15,2 0 1,3 48-1,-1-74-13,1 0 0,-1 1 0,2-1 0,-1 0-1,0 0 1,1 0 0,0 0 0,1-1 0,-1 1 0,1-1 0,0 1 0,1-1 0,5 8 0,-4-8-40,1 0 0,-1 0 1,1 0-1,0-1 1,1 1-1,-1-2 1,1 1-1,0-1 0,-1 0 1,14 4-1,-1-2-129,1-2-1,0 0 0,1-1 0,-1 0 1,21-3-1,-28 1 6,1 0 0,-1-1 0,1-1 0,0 0 0,-1-1 1,0 0-1,0-1 0,0 0 0,0-2 0,-1 1 0,0-1 0,0-1 0,0 0 1,19-16-1,-11 6-83,0-1 1,-1-1 0,-1-1 0,24-32-1,-35 41 285,0-1-1,0 1 1,-1-1-1,0-1 1,-1 1-1,-1-1 1,0 1-1,-1-1 1,0 0-1,2-26 1,-5 32 41,1-4 350,-1 0-1,0 0 0,-3-19 1,2 27-302,0-1 1,0 1-1,0 0 1,-1 0-1,1-1 1,-1 1-1,0 0 1,0 0-1,0 0 1,0 1-1,0-1 1,-1 0-1,1 1 1,-1 0-1,-3-3 1,-1 0 48,0 1 1,0 0 0,0 0-1,0 0 1,-1 1-1,0 0 1,1 1-1,-1 0 1,-9-2-1,-6 2 239,-43-1-1,61 3-381,2 1-15,0-1 0,0 0 0,0 0-1,0 1 1,1 0 0,-1-1 0,0 1-1,0 0 1,0 1 0,1-1 0,-1 0-1,1 1 1,-1-1 0,1 1 0,0 0-1,-1 0 1,1 0 0,0 0-1,0 0 1,0 0 0,0 1 0,1-1-1,-1 1 1,1-1 0,0 1 0,-1 0-1,1-1 1,0 1 0,-1 5 0,-1 7-6,0 0 0,1 0 0,1 0 0,0 25 0,1-24-2,0 1 0,2-1 1,5 31-1,-5-40-25,1 0 1,-1 0-1,1 0 1,0-1-1,0 1 1,1-1-1,0 0 1,0 0-1,1-1 0,-1 1 1,7 6-1,0-4-169,0 1 1,0-1-1,0-1 0,1 0 0,0-1 0,1 0 0,-1-1 0,1 0 0,0-1 0,0-1 0,1 0 0,-1 0 0,1-1 0,-1-1 1,18-1-1,-27 1 58,1-1 1,-1-1-1,1 1 1,0-1-1,-1 1 1,1-1-1,-1 0 1,1-1-1,-1 1 1,8-5-1,-8 4 96,-1-1-1,0 0 1,0 1-1,-1-1 1,1 0-1,-1 0 1,1-1-1,-1 1 1,0 0-1,0-1 1,0 0-1,1-4 1,3-8 52,0-1-1,-2 1 1,0-1 0,4-32 0,-4-71 2926,-4 116-2727,-1 19-421,2 0 0,0 0 0,1 0 1,1 0-1,0 0 0,0 0 1,2-1-1,9 23 0,-7-24-181,1 1 0,0-2 0,13 18 0,-16-25 297,-1 0 0,1 0 0,0 0 0,0-1-1,0 0 1,1 0 0,-1 0 0,1-1 0,12 5 0,-17-7 90,-1-1 12,0 0 0,0 0 0,1 1 0,-1-1 0,0 0 0,0 0 0,1 0 0,-1 0 0,0 0 0,0 1 0,1-1 0,-1 0 0,0 0 0,0 0 0,1 0 0,-1 0 0,0 0 0,1 0 0,-1 0 0,0 0 0,0 0 0,1 0 0,-1 0 0,0 0 0,0 0 0,1 0 0,-1-1 0,0 1 0,0 0 1,1 0-1,-1 0 0,0 0 0,0 0 0,1-1 0,-1 1 0,0 0 0,0 0 0,0 0 0,1-1 0,-1 1 0,0 0 0,0 0 0,0-1 0,0 1 0,0 0 0,0 0 0,1-1 0,-1 1 0,0 0 0,0 0 0,0-1 0,0 1 0,0 0 0,0-1 0,3-131 2485,-2 34-605,0 91-1778,-1 1 0,1-1-1,0 0 1,1 0-1,-1 1 1,1-1-1,5-9 1,-5 12-74,1 0 1,-1 0-1,1 0 1,0 0-1,0 1 1,0-1-1,0 1 0,1 0 1,-1 0-1,1 0 1,0 1-1,5-4 1,1 2-22,0-1 1,1 1 0,-1 1-1,1 0 1,0 0 0,0 1-1,16-1 1,83 2-40,-59 3 6,-43-3-24,-1 1 0,0 1 0,0-1 0,0 1 1,1 1-1,-1-1 0,0 1 0,-1 0 0,1 1 0,0 0 0,-1 0 0,1 0 0,-1 1 0,11 8 0,-2 0-326,-1 1 0,-1 0 0,0 1 0,-1 0 0,18 27 0,-14-14-1112,-1 0-1,19 48 1,-12-17-3665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01.6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494 458 6643,'0'0'3303,"-20"-26"-2609,-6-8-373,-34-35 0,58 67-299,0-1-1,-1 1 0,1 0 0,-1 0 1,0 0-1,1 0 0,-1 1 0,0-1 0,0 1 1,0 0-1,0-1 0,0 1 0,0 1 0,-1-1 1,1 0-1,0 1 0,0-1 0,-1 1 0,-3 0 1,-2 1 17,0 0 0,-1 0 1,1 1-1,0 0 0,0 1 0,0 0 1,0 1-1,0-1 0,0 1 1,1 1-1,0 0 0,0 0 1,0 1-1,-12 11 0,3-1 44,1 1 1,1 1-1,0 1 0,-23 38 0,25-34-65,2 1-1,0 0 0,1 1 0,2 0 1,0 0-1,2 1 0,1-1 0,1 2 0,1-1 1,1 44-1,1-64-17,1 1 0,1-1 1,-1 0-1,1 1 0,0-1 1,4 12-1,-3-15-3,-1 0 0,1 0 0,0 0 0,0-1 0,0 1 0,0 0 0,1-1 0,-1 1 0,1-1 0,-1 0 0,1 0 0,0 0 0,4 3 0,1-1-23,1-1 0,-1 1 0,1-1 0,-1-1 0,1 0 0,0 0 0,0 0 0,15-1 1,0 0-60,0-2 0,26-4 0,-40 4 51,-1-1 0,0 0-1,0-1 1,0 0 0,0-1 0,0 1 0,0-2 0,-1 1 0,14-11 0,-10 5-34,0 0-1,-1-1 1,0 0 0,-1 0-1,13-20 1,-2-4-52,-1-1-1,-2-1 1,23-65-1,-20 45 124,-4-1-1,-1-1 1,-4 0 0,-2 0-1,4-95 1,-13 37 341,-1 116-320,0 0-1,0 0 1,0-1-1,-1 1 1,1 0-1,0 0 1,0 0-1,-1-1 1,1 1-1,0 0 1,-1 0-1,1 0 0,-1 0 1,0 0-1,1 0 1,-1 0-1,0 0 1,-1-2-1,1 3-17,0 0 0,1 0-1,-1-1 1,0 1 0,0 0-1,1 0 1,-1 0 0,0 0-1,0 0 1,1 0-1,-1 0 1,0 0 0,0 0-1,1 0 1,-1 0 0,0 0-1,0 1 1,1-1 0,-1 0-1,0 0 1,1 1 0,-1-1-1,0 1 1,1-1 0,-1 0-1,0 1 1,1-1 0,-1 1-1,1 0 1,-1-1 0,0 2-1,-2 1-1,0 1 0,1 0 0,-1-1 0,1 1-1,0 0 1,0 0 0,0 1 0,1-1 0,-2 5 0,-9 48 12,10-47-12,-6 60 102,2 135 1,6-166-88,-1-23-12,2 1-1,0-1 1,1 1 0,0-1-1,1 0 1,1 0 0,1 0-1,0 0 1,11 21 0,-8-21-14,0 0 0,1 0 0,1-1 0,1 0 0,0-1 0,1 0 0,0 0 0,1-1 0,15 11 0,-24-21-46,0 0-1,0-1 1,1 0-1,-1 1 1,1-1-1,-1-1 1,1 1-1,0-1 1,0 0-1,-1 0 1,1 0-1,0 0 1,0-1-1,0 0 1,0 0-1,0 0 1,0-1-1,5-1 1,-8 2 29,0-1 1,0 0 0,0 1-1,-1-1 1,1 0-1,0 0 1,-1 0-1,1 0 1,0 0 0,-1 0-1,0 0 1,1-1-1,-1 1 1,0-1-1,1 1 1,-1-1 0,1-2-1,1-2-50,0 0-1,0-1 0,2-10 1,-3 11 10,32-162-837,-26 123 881,-3 12 105,0-1 1,-1-44-1,-4 77 147,-5 19-93,-1 30-85,1-1 0,3 1 0,4 67 0,-1-105-45,0 1 0,0-2 0,1 1 0,0 0 1,1 0-1,0-1 0,1 1 0,0-1 0,0 0 0,1 0 0,10 14 0,-11-17-3,1-1 0,-1 0 0,1 0 0,0 0 0,1-1 0,-1 0 0,1 0 0,0 0 0,0-1 0,0 0 0,0 0 0,1 0 0,-1-1-1,1 0 1,0 0 0,0-1 0,11 2 0,-4-2-3,1 0 0,28-3 0,-38 1-6,0 0-1,0 0 1,0 0-1,0-1 0,0 0 1,0 0-1,-1 0 1,1 0-1,-1-1 1,0 0-1,1 0 0,3-4 1,2-3-14,-1 0 0,-1-1 0,1 0 0,-2 0 0,0-1 0,0 0 0,-1-1 0,0 1 0,3-16 0,2-6-31,-2 0 1,6-48 0,-10 42 99,-2 0 1,-1-1 0,-5-43 0,3 80-16,0 1 1,-1 0 0,1-1 0,-1 1 0,0 0-1,0 0 1,0 0 0,0 0 0,-1 0-1,1 0 1,-1 0 0,0 0 0,0 0 0,0 1-1,0-1 1,-5-4 0,4 5 3,0 0-1,-1 0 1,1 0 0,-1 0-1,1 0 1,-1 1-1,0 0 1,1 0 0,-1 0-1,0 0 1,0 0 0,0 1-1,-7 0 1,11 0-39,-3 0 12,1 0 0,0 0 1,0 0-1,0 0 0,-1 1 1,1-1-1,-2 1 1,3 0-13,0-1 1,0 1-1,0-1 1,1 1-1,-1 0 1,0-1 0,0 1-1,1 0 1,-1-1-1,0 1 1,1 0-1,-1 0 1,1 0 0,-1-1-1,1 1 1,0 0-1,-1 0 1,1 0-1,0 0 1,-1 2-1,-1 12 6,1 1-1,1-1 0,1 19 0,-1-18 2,1-6-22,1 0 0,-1 0 0,2-1 0,-1 1 0,1-1 0,0 1 1,1-1-1,0 0 0,1 0 0,0-1 0,0 1 0,1-1 0,0 0 0,11 11 0,11 7-363,0 0 0,48 32 0,-33-26-106,-34-26 340,-1 1 0,-1 0 0,12 12 0,-18-17 69,1 0-1,-1 0 0,1 0 0,-1 0 0,0 1 0,0-1 0,0 0 0,0 1 0,0-1 0,0 0 0,0 1 0,-1-1 1,0 1-1,1-1 0,-1 1 0,0 0 0,0-1 0,0 1 0,-1 3 0,1-5 66,-1 0-1,1-1 0,0 1 1,0-1-1,-1 1 1,1-1-1,0 1 1,-1-1-1,1 1 1,0-1-1,-1 1 1,1-1-1,-1 1 1,1-1-1,-1 1 0,1-1 1,-1 0-1,1 1 1,-1-1-1,1 0 1,-1 0-1,0 1 1,1-1-1,-2 0 1,-12 3 8,-1-1-1,0-1 1,0 0 0,-24-2 0,4 0-10,28 1-133,0 0 0,0 0 0,0-1 0,0 0 0,0 0 0,0-1 1,0 0-1,0 0 0,0-1 0,1 0 0,-1 0 0,1 0 0,0-1 0,0 0 0,0 0 0,1-1 0,-1 1 0,1-1 0,0 0 1,-6-9-1,-25-36-3232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01.9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97 51 7459,'0'0'1289,"14"15"-1137,4 5-88,25 20 0,-41-38-58,0 0 0,1-1-1,-1 1 1,0-1 0,1 1-1,-1-1 1,1 0 0,0 0 0,-1 0-1,1 0 1,0-1 0,0 1 0,-1-1-1,1 0 1,0 0 0,0 0-1,5 0 1,2-1 38,-10 1-37,1 0 0,-1 1-1,1-1 1,0-1 0,-1 1 0,1 0 0,-1 0 0,1 0-1,-1 0 1,1 0 0,0 0 0,-1-1 0,1 1 0,-1 0-1,1 0 1,-1-1 0,1 1 0,-1-1 0,1 1 0,-1 0-1,1-1 1,-1 1 0,0-1 0,1 1 0,-1-1 0,0 1-1,1-1 1,-1 0 0,1-17 69,-1 11-73,0 3 14,0 0 0,0 0 0,-1 0 0,1 0 0,-1 0 0,0 0 0,0 1 0,-1-1-1,1 0 1,-1 0 0,0 1 0,0-1 0,0 1 0,0 0 0,-6-7 0,4 6 28,0 1 1,0-1-1,-1 1 1,0 0-1,0 0 1,0 0-1,0 1 1,0 0-1,0 0 1,-10-2-1,-2 0-50,0 2 1,0 1-1,-1 0 0,1 1 0,-19 2 0,34-2-20,1 0 0,-1 0 0,1 0 0,-1 0-1,1 1 1,-1-1 0,1 0 0,-1 1 0,1-1 0,0 1 0,-1 0 0,1-1 0,0 1 0,-1 0-1,1 0 1,0 0 0,0 0 0,0 0 0,-1 0 0,1 0 0,1 0 0,-1 0 0,0 1 0,0-1-1,0 0 1,0 3 0,-1 1-175,1 1 0,0-1 1,0 1-1,1-1 0,-1 1 0,2 5 0,-1-11 199,0 3-172,0 0 1,0 0 0,0 1 0,0-1 0,1 0-1,-1 0 1,1 0 0,1 3 0,1-1-360,0 0 0,1-1 0,-1 1 0,7 6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02.1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 0 7283,'0'0'4594,"-14"230"-4385,14-159-113,0 4-80,7-7-16,3-4-369,1-4-943,-8-19-1698,-3-18-1344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2.6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0 7700,'0'0'6915,"-89"230"-6387,78-118-208,11-10-208,0-8-48,0-4-48,7-11-16,17-15-96,4-11-496,3-20-417,3-18-1136,1-15-1936,3-22-1202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02.6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0 181 7203,'0'0'3770,"43"-19"-3650,-43 19-120,187-79 0,-173 75-12,-1-1 0,0 2-1,1 0 1,0 0 0,0 1 0,19 1 0,189-4-2944,-213 4 2683,34-2-362,-39 3 517,-1-1 0,0 0 0,1 1 1,-1-1-1,0-1 0,0 1 0,0 0 0,1-1 0,4-3 0,-8 4 130,1 1-1,-1-1 0,0 0 1,1 1-1,-1-1 0,0 0 1,0 1-1,1-1 0,-1 0 1,0 0-1,0 1 0,0-1 1,0 0-1,0 0 0,0 1 1,0-1-1,0 0 0,0 0 1,0 1-1,0-1 1,-1 0-1,1 0 0,0 1 1,-1-1-1,1 0 0,0 1 1,-1-1-1,1 0 0,-1 1 1,1-1-1,-1 0 0,-5-2 342,0 1-1,1 0 1,-1 0 0,0 1-1,0 0 1,-12-2-1,-42 2 1112,49 1-1351,4 0-84,1 0 1,-1 0 0,0 1 0,1 0-1,-1 0 1,1 1 0,-1 0 0,1 0-1,0 0 1,0 1 0,0 0-1,0 0 1,0 0 0,1 1 0,-1 0-1,1 0 1,0 1 0,0-1 0,1 1-1,-6 7 1,-1 2-11,0 0 1,1 1-1,1 1 0,1 0 0,0 0 1,1 1-1,0-1 0,2 2 0,0-1 1,0 0-1,2 1 0,0 0 0,0 26 0,3-31-21,0-10-16,0 0 0,0 0 0,0 0 0,0 0 0,0 0 0,1 0 0,-1 0 0,2 3 0,-1-4 6,0-1 0,-1 0 0,1 0 0,0 0 0,0 0 0,0-1 1,0 1-1,0 0 0,0 0 0,0-1 0,1 1 0,-1 0 0,0-1 1,0 1-1,0-1 0,1 0 0,-1 1 0,0-1 0,1 0 1,-1 0-1,0 0 0,2 0 0,11 2-129,-1-1-1,23-2 1,-30 0 67,0 0 0,0 0 1,0 0-1,0-1 0,0 1 0,-1-2 0,1 1 0,10-6 0,-5-1-52,0 1 1,0-1-1,-1-1 0,0 0 0,-1 0 0,0-1 0,0-1 0,-1 1 0,-1-1 0,0 0 0,5-15 0,-6 15 429,-2-1 1,0 1 0,0-1-1,-1 0 1,-1 0 0,0 0 0,0-18-1,-2 30 151,0 1-337,-1 11-120,0-1 0,0 0 0,-5 15 0,-1 10-44,2 64-980,5-94 820,0 0 0,0 0-1,1 0 1,0-1-1,0 1 1,0 0 0,0-1-1,1 1 1,3 7 0,-4-9 64,1-1 0,-1 0 0,1 0 0,0 0 0,0 0 1,0 0-1,0 0 0,0 0 0,0-1 0,1 1 0,-1-1 1,0 1-1,1-1 0,-1 0 0,1 0 0,0 0 0,3 0 1,24 2-1771,0-3-472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02.9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41 237 480,'0'0'6979,"3"-19"-6218,6-59-374,-8 74-309,-1 5-20,0 11 21,-3 20 74,0-14-90,1-5-17,0 0 1,-1 17 0,3-30-46,1 1 9,-1-1 0,0 0 0,0 1 0,0-1 0,0 1 0,0-1 1,0 0-1,0 1 0,0-1 0,0 0 0,0 1 0,0-1 0,0 0 0,0 1 0,0-1 0,0 1 0,0-1 1,0 0-1,0 1 0,0-1 0,-1 0 0,1 1 0,0-1 0,0 0 0,0 0 0,-1 1 0,1-1 0,0 0 1,0 1-1,-1-1 0,1 0 0,0 0 0,-1 0 0,1 1 0,0-1 0,-1 0 0,1 0 0,0 0 0,-1 0 1,1 0-1,0 1 0,-1-1 0,1 0 0,0 0 0,-1 0 0,1 0 0,0 0 0,-1 0 0,1 0 1,-1 0-1,1-1 0,-1 1 0,-3-4 257,0-3-237,0 0 1,1-1 0,1 1-1,-1-1 1,1 0 0,-1-12-1,0-1-29,0-32 0,3 49 2,0 1 0,0-1 1,1 0-1,-1 0 0,1 0 1,0 0-1,0 1 1,1-1-1,-1 1 0,1-1 1,-1 1-1,1-1 0,0 1 1,0 0-1,1-1 0,-1 1 1,1 1-1,-1-1 1,1 0-1,0 1 0,0-1 1,4-2-1,0 0 19,1 0-1,-1 1 0,1-1 1,0 1-1,0 1 1,1 0-1,-1 0 1,1 0-1,11-1 1,5 1-28,50 0 1,-73 3 4,1 0-4,0 0 1,0 1-1,0-1 1,0 1-1,0-1 1,0 1-1,-1 0 1,1 0-1,0 0 1,-1 0-1,1 1 1,0-1-1,-1 1 1,0-1-1,4 4 1,-3-2-7,0 1 1,0-1 0,0 1 0,0 0-1,-1 0 1,1 0 0,-1 0 0,3 8-1,-1 3-25,0 0 0,-1 0 0,0 0 0,-1 0-1,-1 16 1,-1 22-162,-1-30-642,4 42 0,-2-63 657,-1 1-1,1-1 1,-1 1 0,1-1-1,0 0 1,0 1 0,0-1-1,0 0 1,0 1 0,2 1-1,-1-2-187,0 0 0,0 0 1,0-1-1,0 1 0,0-1 0,1 0 0,-1 1 0,3 0 0,-5-2 310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03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314 0 10117,'0'0'2097,"-35"2"-1727,1 0-190,-1 1 0,-41 10-1,71-12-152,1 0-1,-1 1 1,1-1-1,0 1 1,0 0 0,0 0-1,0 1 1,0-1-1,0 1 1,1 0-1,-1 0 1,1 0-1,0 1 1,0-1-1,0 1 1,0-1-1,-3 9 1,-5 7 5,2 0-1,1 1 1,0 0-1,2 1 1,0 0 0,1 0-1,1 0 1,1 0 0,1 1-1,1-1 1,1 1 0,1-1-1,4 26 1,-4-39-62,1 0 0,0 0 1,0 0-1,1 0 0,0 0 1,0 0-1,1-1 0,0 0 0,0 0 1,1 0-1,0 0 0,0 0 1,0-1-1,1 0 0,0 0 1,0-1-1,1 0 0,0 0 0,0 0 1,0-1-1,0 0 0,0 0 1,1-1-1,0 0 0,0 0 1,0-1-1,0 0 0,0-1 0,10 2 1,-7-2-43,0 0 1,-1-1-1,1 0 1,0 0 0,15-3-1,-22 2 54,1-1 0,-1 1 1,1-1-1,-1 0 0,0 0 0,1-1 1,-1 1-1,0-1 0,-1 0 0,1 0 0,0 0 1,-1 0-1,6-8 0,4-6-14,-1 0 0,-1-1 0,0 0 0,-2-1 0,0 0 0,10-34 0,-12 27 107,0 0 1,-2 0-1,-1-1 0,0-49 0,-4 75-45,1 0 0,-1 0 0,0 0 0,0-1 0,0 1 0,-1 0 0,1 0 0,0 0 0,0 0 0,-1 0 0,1-1 0,0 1 0,-1 0 0,0 0-1,1 0 1,-1 0 0,1 0 0,-1 0 0,0 0 0,0 0 0,1 1 0,-1-1 0,0 0 0,0 0 0,0 1 0,-1-2 0,-2 1 29,1 0-1,-1 0 1,1 1-1,-1-1 1,0 1-1,1 0 1,-6 0 0,4 0-35,2 0-8,0 1 1,0-1-1,1 0 1,-1 1-1,0 0 1,0-1-1,1 1 1,-1 0-1,0 1 0,1-1 1,-1 0-1,1 1 1,0-1-1,-4 3 1,2 0-3,1 0 1,-1 0 0,0 0-1,1 0 1,0 1 0,0 0 0,-3 5-1,1 2 6,0 0 0,1 1 0,0-1-1,1 1 1,-4 24 0,5-22-14,1 0 0,1 1 1,0-1-1,3 24 0,-2-32-12,0-1 1,1 0-1,0 0 0,1 0 0,-1 0 0,1 0 0,0 0 0,0-1 1,1 0-1,0 1 0,0-1 0,0-1 0,9 9 0,1-1-95,1-1 0,0-1-1,1-1 1,0 0 0,0-1 0,1-1-1,24 8 1,131 25-1268,-157-37 1243,285 37-3390,-160-34-1262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06.0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201 21 7139,'0'0'4896,"3"-3"-4648,-1 2-243,0-1 0,0 0 0,0 1 1,0 0-1,0-1 0,0 1 0,0 0 0,1 0 0,-1 0 1,0 1-1,1-1 0,-1 0 0,1 1 0,2 0 0,41-1 6,-25 2-11,18-2-8,-20 0-46,0 0 0,24 4-1,-43-3 51,1 1 1,0-1-1,-1 0 0,1 0 0,-1 1 0,1-1 1,-1 0-1,1 1 0,-1-1 0,0 1 0,1-1 1,-1 0-1,1 1 0,-1-1 0,0 1 0,1-1 1,-1 1-1,0-1 0,0 1 0,1-1 0,-1 1 1,0 0-1,0-1 0,0 1 0,0-1 0,0 1 1,0 0-1,0-1 0,0 1 0,-1 22-113,1-18 84,0-2 27,-1 0 0,0 0 0,1 1 0,-1-1-1,0-1 1,-1 1 0,1 0 0,0 0 0,-1 0 0,0-1 0,1 1 0,-1-1-1,0 1 1,-5 3 0,-2 3 14,-1-1 1,-15 10-1,7-7 0,-39 26 28,34-23-15,-33 26 0,55-40-37,0 1 0,0 0-1,0 0 1,0-1 0,1 1 0,-1 0 0,0 0 0,0 0 0,1 0 0,-1 0-1,1 1 1,-1-1 0,1 0 0,-1 0 0,1 0 0,0 0 0,-1 1 0,1-1-1,0 0 1,0 0 0,0 0 0,0 3 0,0-4 7,0 0 1,0 0-1,0 1 0,0-1 1,0 0-1,0 0 1,0 0-1,0 0 0,0 1 1,0-1-1,0 0 1,0 0-1,1 0 0,-1 0 1,0 1-1,0-1 0,0 0 1,0 0-1,0 0 1,0 0-1,0 0 0,1 0 1,-1 1-1,0-1 1,0 0-1,0 0 0,0 0 1,1 0-1,-1 0 0,0 0 1,0 0-1,0 0 1,0 0-1,1 0 0,-1 0 1,0 0-1,0 0 0,1 0 1,13 3-121,1-1 0,-1-1 0,1-1 0,20-1 1,19 1-167,-50 0 272,9 0-15,1 1 0,-1 0 0,0 1 0,0 0 0,16 6 0,-26-7 35,1 1-1,-1-1 1,0 1-1,-1-1 1,1 1-1,0 0 1,0 0-1,-1 0 1,1 0-1,-1 1 1,0-1 0,0 1-1,0-1 1,0 1-1,0 0 1,0 0-1,-1 0 1,1 0-1,-1 0 1,0 0-1,0 0 1,0 1-1,0-1 1,-1 0-1,1 0 1,-1 6 0,0-5 13,0 1 1,0 0 0,0 0 0,0-1 0,-1 1 0,0 0 0,0-1 0,0 1-1,-1 0 1,1-1 0,-4 6 0,1-4 39,1-1 0,-1 0 0,0 0 1,-1-1-1,1 1 0,-1-1 0,0 0 0,-7 4 0,-22 15 83,-2-2 0,0-1 0,-2-2 0,0-2 0,-1-1 0,-59 14 0,83-26-239,1-1-1,-1 0 0,-17 0 0,31-2 69,0 0 0,0 0-1,0 0 1,0 0-1,0 0 1,0 0-1,1 0 1,-1 0 0,0-1-1,0 1 1,0 0-1,0 0 1,0-1 0,0 1-1,0-1 1,1 1-1,-1-1 1,0 1-1,0-1 1,1 1 0,-1-1-1,0 0 1,1 1-1,-2-3 1,-1-3-275,0 0 0,1-1 0,-1 1 0,1-1 0,-2-12 0,-7-59-2312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06.1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0 0 6467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06.4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340 472 6467,'14'-69'479,"4"-78"0,-18 145-461,1 0 0,-1 0 1,0 0-1,0 0 0,0 0 0,-1 0 1,1 0-1,0 0 0,-1 1 1,1-1-1,-1 0 0,0 0 0,0 0 1,1 0-1,-1 1 0,0-1 1,-3-3-1,3 5-4,0-1 1,0 1-1,0 0 1,0-1-1,0 1 1,0 0-1,0 0 1,1 0-1,-1 0 1,0 0-1,0 0 1,0 0-1,0 0 1,0 0-1,0 0 1,0 0-1,0 1 1,0-1 0,0 0-1,0 1 1,-2 0-1,-4 2 115,1 1 0,-1 0 1,0 1-1,1-1 0,0 1 0,0 0 1,-6 7-1,-5 7 392,-15 22 0,6-3-78,2 1 0,2 1 1,1 1-1,-28 82 1,27-51-198,2 1 0,-11 91 1,22-91-144,3 0 0,3 1 1,7 74-1,-3-139-99,0 0 0,0 0 0,1 0 0,0 0 0,1 0 0,0 0 0,0-1 0,0 1 1,1-1-1,1 0 0,5 8 0,-5-10-1,1 1 0,0-1 1,0 0-1,0-1 0,1 0 0,0 0 1,0 0-1,0-1 0,0 0 1,1 0-1,15 5 0,-8-4 6,1-1-1,0 0 1,33 2-1,51-3 24,-98-3-31,22 0 14,1-1 0,45-7 0,-47 2-12,-1-1 0,0 0 1,0-2-1,-1-1 0,0-1 0,-1 0 0,0-1 0,-1-2 0,26-23 0,-20 15-25,-2-1-1,-1-2 1,-1 0 0,-1-1 0,-1-2-1,19-35 1,-17 21 17,-2 0 1,-2-2-1,-2 0 0,18-90 1,-22 59 22,-2 0 0,-3-95 1,-5 123-2,-3 0 1,-10-58 0,9 89-2,0 0 0,-2 1 1,0-1-1,-1 1 0,0 0 1,-1 0-1,-1 1 0,0 0 1,-20-25-1,19 28 18,-2 0-1,1 1 1,-2 0 0,1 0-1,-1 2 1,-1-1 0,1 1 0,-18-7-1,12 7-5,0 2 1,-1 0-1,1 1 0,-1 0 0,-37-2 0,16 3-4,-1 2 1,0 3-1,-64 7 0,86-5-27,0 1-1,1 1 1,-1 0 0,1 2 0,0 0-1,1 1 1,0 0 0,0 2 0,-27 19-1,29-16-11,-1 0-1,2 2 1,0-1-1,1 2 1,1-1-1,0 2 1,1 0-1,-14 28 1,15-23-128,1 1 1,1-1-1,2 2 1,0-1 0,1 1-1,-3 43 1,7 40-1250,2-93 960,0 0 1,1 0-1,1-1 1,0 1 0,8 20-1,-3-19-238,0 0-1,1-1 0,1 0 0,12 15 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09.2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93 46 3474,'0'0'8246,"-21"-11"-8054,-42-20-130,55 27-14,9 6 27,42 23 188,-4-5-164,2-2-1,0-1 1,1-3-1,0-1 0,1-2 1,1-2-1,-1-1 1,69 1-1,227-9-624,-320-1-22,0-1 0,-1 0 0,1-2 0,-1 0 0,0-1 0,32-13 0,-45 15 139,1 0-1,0 0 1,-1 0 0,0-1-1,0 0 1,8-8 0,-8 7-305,-1-1 0,0 0 0,0 0 0,4-10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09.4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466 15 4690,'0'0'5781,"-8"-5"-5548,-10-4-167,18 9-65,0 0 0,0 0 1,0 0-1,-1 0 0,1 0 0,0 0 0,0 0 0,0 0 0,0 0 0,0 0 1,-1 0-1,1 0 0,0 0 0,0 0 0,0 0 0,0 0 0,0 1 0,0-1 1,0 0-1,0 0 0,-1 0 0,1 0 0,0 0 0,0 0 0,0 0 0,0 1 1,0-1-1,0 0 0,0 0 0,0 0 0,0 0 0,0 0 0,0 0 0,0 1 1,0-1-1,0 0 0,0 0 0,0 0 0,0 0 0,0 0 0,0 1 0,0-1 1,0 0-1,0 0 0,0 0 0,0 0 0,0 0 0,0 0 0,0 1 0,0-1 1,1 0-1,-1 0 0,0 0 0,0 0 0,0 0 0,0 0 0,0 0 0,0 0 1,1 1-1,30 46 160,-30-46-158,241 337 496,-220-308-495,33 51 28,-49-70-27,0-1 1,-1 1-1,-1 0 0,0 0 0,-1 0 0,3 15 0,-4-13-1,0-1 1,-1 1-1,-1 0 0,0 0 0,-3 23 1,1-28 1,0 1 0,-1-1 0,1 1 0,-1-1 0,-1 0 0,0 0 0,0 0 0,-1-1 0,-7 11 0,-7 4 35,0-1 1,-2-1-1,-42 32 1,-79 44-51,130-89 1,-332 197-3722,254-155 932,15-12-1826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09.9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6563,'0'0'2993,"193"23"-2544,-62-1-113,18-7-224,6-11-64,-7-4-48,-24 0-48,-27 0-993,-28 0-1648,-38 0-1233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10.1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4818,'0'0'1873,"6"23"-1462,1 4-347,1 1-1,1-2 1,1 0-1,2 0 1,19 32-1,9 5-6,57 87 1,-78-124-35,24 48 0,-38-62-5,1 1 0,-2-1 1,0 1-1,0 0 0,-1 0 0,2 22 1,-4-20-12,0-1-1,-2 1 1,-1 19 0,0-27-21,1 1 0,-1-1 0,-1 0 0,1 0 0,-1 1-1,-1-2 1,-7 14 0,1-5-330,-2-1 1,0 0-1,0 0 0,-1-1 1,-23 17-1,-25 13-2815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2.8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9620,'0'0'5699,"10"226"-5507,14-136-160,4 0-32,-1-3-16,-2-1-592,-15-11-529,-7-15-1600,-3-30-3202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10.6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0 128 8212,'0'0'4498,"93"-41"-4434,-3 30-32,13-4-32,1 3-32,-1 1-512,-13 4-1137,-18-5-1393,-23-7-447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10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353 77 512,'0'0'10189,"-6"-13"-9637,4 8-516,0 1-18,0-1 0,1 1 0,-1-1 0,1 0 0,0 0-1,-1-9 1,2 14-16,0-1-1,0 0 1,0 1-1,0-1 0,1 0 1,-1 0-1,0 1 1,0-1-1,0 0 0,1 1 1,-1-1-1,0 1 1,1-1-1,-1 0 0,1 1 1,-1-1-1,1 1 1,-1-1-1,1 1 1,-1-1-1,1 1 0,-1-1 1,2 1-1,-1-1 2,1 0-1,0 1 1,0 0 0,-1-1-1,1 1 1,0 0 0,0 0-1,0 0 1,-1 0 0,1 0-1,0 1 1,0-1 0,3 2-1,6 1 2,0 1-1,0 1 1,0 0-1,-1 0 1,0 1-1,17 13 0,0 2 0,25 27 0,-18-13 5,52 71 0,-82-102-17,-1 1 0,0 0 1,0 1-1,0-1 1,0 0-1,-1 1 1,2 7-1,-3-10 2,-1-1-1,0 0 0,0 0 1,1 0-1,-2 0 0,1 0 1,0 0-1,0 0 1,0 0-1,-1 0 0,1 0 1,-1 0-1,0 0 0,0 0 1,0 0-1,0 0 0,0 0 1,0-1-1,0 1 1,0 0-1,-1-1 0,1 1 1,0-1-1,-1 1 0,-3 1 1,-6 5-12,-1 0 0,-1-1 0,1-1 0,-26 9 1,-63 16-369,75-24 166,-39 9-781,0-3-1,-1-3 1,-70 2-1,16-10-1515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19.1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73 1 7283,'0'0'6147,"0"161"-6003,7-93-80,-4-4-48,-3-4-16,0-7-48,0 3-272,-3-11-416,-15-7-833,-2-12-1008,-1-26-64,0 0-1617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19.8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52 256 4370,'0'0'4418,"-1"-21"-4026,1-67-101,0 85-251,0 0 0,1-1 0,-1 1 0,1 0 0,0 0 0,0 0 0,0 0 1,2-5-1,-2 6 2,1 1 0,-1-1 1,0 1-1,0-1 0,1 1 1,-1 0-1,1 0 0,1-2 1,4-2 125,6-7 60,1 1 1,0 0-1,1 1 1,27-14-1,-31 19-184,0 1 1,0 0-1,0 1 1,0 0-1,1 0 1,-1 1-1,1 1 0,14 0 1,-12 1-26,4-1-1,0 2 0,21 3 0,-33-3-15,0 0 0,0 1 1,-1-1-1,1 1 0,-1 1 1,1-1-1,-1 1 0,0 0 1,0 0-1,8 7 0,0 2-8,-1 0 0,0 0 0,-1 1-1,0 1 1,10 16 0,-16-20-3,1 0 0,-1 0 1,-1 1-1,0-1 0,-1 1 0,0 0 0,0 1 1,1 20-1,-3-12 11,-1 34 1,-1-47 9,1 0 1,-1-1 0,-1 1 0,0 0-1,0 0 1,0-1 0,0 1 0,-7 9 0,2-5 29,-1 0 1,-1-1-1,0 0 1,0 0-1,-17 12 1,2-3 36,-34 19 0,51-33-75,0-1 1,-1 0-1,1-1 0,-1 1 1,0-1-1,0-1 0,0 0 1,0 0-1,-11 1 0,23-8-295,0 2 274,0 1 0,0 0 0,0 0 1,0 0-1,0 0 0,0 1 0,0-1 1,1 1-1,-1 0 0,5 0 1,9 0-2,22 0 1,-28 1 6,-7 0 7,-1 1 0,0 0 0,0-1 0,0 2 0,0-1 0,0 0 0,0 1 0,0 0 0,0 0 0,0 0 0,-1 0 0,1 0 0,-1 1 0,0 0 0,0 0 0,0 0 0,0 0 0,0 0 0,0 0 0,2 5 0,5 8-7,-1 0 0,-1 0 1,10 25-1,-12-22 8,-1 0 0,-1 0 0,-1 1 1,0-1-1,-2 1 0,-1 31 0,0-44 26,0-1 0,0 1 1,-1-1-1,0 1 0,0-1 0,-1 0 1,0 1-1,0-1 0,-1 0 0,1 0 1,-1 0-1,0-1 0,-1 1 0,1-1 1,-1 0-1,0 1 0,-1-2 1,1 1-1,-1 0 0,-9 6 0,0-1 21,0 0-1,0-1 0,0-1 1,-1 0-1,0-1 0,-30 9 1,21-9-32,0-2 0,0-1 0,-1 0 0,-25-1 1,-65-4-41,109 1-39,0-1 0,1 0 0,-1-1 0,1 1 1,-1-1-1,1 0 0,0 0 0,-1-1 0,1 0 0,0 1 0,1-2 1,-1 1-1,0-1 0,1 1 0,0-1 0,0 0 0,0-1 0,0 1 1,1-1-1,0 0 0,0 1 0,0-1 0,-3-8 0,4 8-234,0-1 0,0 0 0,1 1 0,0-1 0,0 0-1,0 0 1,1 1 0,-1-1 0,2 0 0,-1 0 0,1 0 0,-1 0-1,1 1 1,4-11 0,-2 9-308,0 1 0,0 0-1,1 1 1,6-10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0.4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69 6819,'0'0'2305,"-2"35"-1774,-5 113-251,5 18 134,3-110-174,-2-18 379,-9-100-278,3 16-322,-2-52 0,8 83-19,0-23-41,5-53 0,-2 79 30,0 0 0,0 0 0,1 0 0,1 0 0,0 1 0,0 0-1,1-1 1,11-15 0,-15 24 8,1 1 0,-1 0 1,1 0-1,0 0 0,-1 0 0,1 0 0,0 0 0,0 0 0,1 1 0,-1-1 0,0 1 0,0 0 0,5-2 1,-2 1-22,1 1 1,-1 0-1,1 1 1,-1-1-1,10 1 1,-13 0 19,1 1 0,-1-1 0,1 1 0,-1-1 0,1 1 0,-1 0 0,1 0 0,-1 0 0,0 0 0,1 0 0,-1 1 0,0-1 0,0 1 0,0-1-1,3 4 1,3 3-11,-1 1 0,9 13 0,-6-8 10,45 74 5,-22-32 0,-31-52 5,1 0 1,-1 0-1,1-1 0,0 1 1,0-1-1,1 0 0,5 4 1,-9-6-4,1-1-1,0 1 1,0-1 0,0 0 0,-1 1-1,1-1 1,0 0 0,0 0 0,0 1 0,0-1-1,0 0 1,0 0 0,-1 0 0,1 0 0,0 0-1,0 0 1,0 0 0,1-1 0,-1 0-1,1 1 1,-1-1-1,0 0 0,0 1 1,0-1-1,0 0 1,0 0-1,0 0 1,0 0-1,-1 0 1,1 0-1,0 0 1,-1-1-1,1 1 1,0 0-1,0-2 0,8-22-22,-1 1-1,8-38 0,4-55-5,-19 110 34,1 0 142,1 7 97,3 16-121,77 346 89,-63-276-400,-17-73-228,1-1 0,1 0 1,0 0-1,11 18 0,-15-27 116,1 0 0,0-1 0,0 1 0,1-1 0,-1 1 0,0-1 0,1 0 0,-1 0 0,5 2 0,-4-2-307,0-1-1,0 0 1,0 0-1,0 0 0,1 0 1,5 0-1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0.6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23 7732,'0'0'3729,"183"-22"-3729,-118 22-16,-6 0-816,-7 0-1393,-11 0-416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1.0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285 1 6339,'0'0'4341,"6"2"-4299,6 2-28,-2 0 0,1 1-1,0 1 1,-1 0 0,0 0-1,13 12 1,-16-13-10,-1 0 0,-1 0 0,1 1 0,-1 0 0,0 0 0,0 0 0,0 1 0,-1 0 0,0 0 0,0 0 0,3 12 0,-4-8-8,-1 1-1,-1 0 1,0 0-1,-2 15 1,1-12 2,0-7 15,-1 0-1,0 0 0,-1 1 1,0-1-1,0 0 0,-1 0 1,1 0-1,-2-1 0,1 1 1,-1-1-1,-9 13 0,-5 4 118,-42 43 0,30-36-60,4-1 6,-74 72 79,89-92-145,-1 0-1,-1 0 1,1-2 0,-2 1-1,1-2 1,-29 12 0,37-17-16,-1 0-1,1 0 1,-1-1 0,0 0 0,1-1 0,-7 1 0,11-1 3,1 0 0,0 0 0,-1 0 0,1 0 1,0 0-1,-1 0 0,1 0 0,0 0 0,-1 0 0,1 0 0,0 0 0,-1 0 1,1 0-1,0 0 0,-1 0 0,1-1 0,0 1 0,0 0 0,-1 0 0,1 0 1,0-1-1,-1 1 0,1 0 0,0 0 0,0-1 0,0 1 0,-1 0 0,1 0 0,0-1 1,0 1-1,0 0 0,0-1 0,-1 1 0,1 0 0,0-1 0,0 1 0,0-1 1,-2-8-84,1 0 1,0 0-1,1-1 1,0 1 0,1 0-1,-1 0 1,2 0 0,-1-1-1,1 1 1,1 0-1,-1 1 1,2-1 0,5-12-1,0 9-42,0-1 0,1 2-1,0-1 1,1 1-1,0 1 1,21-15 0,-12 11 27,1 0 0,0 2 0,33-14 0,-40 21 26,0 1 0,0 1 0,1 0 0,-1 0 0,1 1 0,0 1 0,18 1 0,-31 0 71,0 0-1,0 1 1,0-1-1,1 1 1,-1-1-1,0 1 0,-1 0 1,1 0-1,0 0 1,0 0-1,0 0 1,0 0-1,-1 0 1,1 1-1,0-1 1,-1 1-1,0-1 1,1 1-1,-1-1 1,0 1-1,1 0 0,-1 0 1,0 0-1,0-1 1,-1 1-1,1 0 1,0 0-1,0 4 1,2 7-22,0-1 1,-1 1-1,1 21 0,-2-23 23,1 10 14,-2-11-34,1 1 1,0-1-1,0 0 0,1 1 0,5 13 0,-6-23-72,0 1 0,-1-1 0,1 0-1,0 1 1,-1-1 0,1 0 0,0 0-1,0 0 1,2 2 0,8 0-2285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1.2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121 0 7235,'0'0'3706,"23"27"-3557,79 90-82,-70-80-46,33 41 9,-61-72-38,0 0-1,0 0 1,0 1 0,-1-1 0,0 1 0,0 0 0,0 0-1,-1 0 1,0 0 0,-1 0 0,0 0 0,0 1-1,0-1 1,-1 12 0,0-15-22,-1-1 1,0 0-1,0 0 0,0 1 1,0-1-1,0 0 1,0 0-1,-1 0 0,0 0 1,1 0-1,-1 0 0,0 0 1,-1-1-1,1 1 0,0-1 1,-1 0-1,1 1 0,-1-1 1,0 0-1,-3 1 0,-8 5-88,0 0-1,-1-1 0,-15 5 0,18-8 38,-12 5-364,0-1 0,-30 5 0,42-11-34,1 0 0,-1-1 0,0 0 0,0-1 0,0 0 0,-21-4 0,25 2-452,0-1-1,0 0 1,0 0-1,-8-5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1.4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1 128 7203,'0'0'1809,"179"-109"-1425,-96 98-176,6 3-208,11 8 0,14 0-1600,-3 0-913,-15 0-2290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1.8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460 121 2417,'0'0'9012,"12"-20"-7747,2-4-905,15-35 0,-29 59-353,0-1-1,1 1 0,-1-1 1,0 1-1,1-1 0,-1 0 1,0 1-1,0-1 0,0 1 1,0-1-1,0 1 0,0-1 1,0 0-1,0 1 1,0-1-1,0 1 0,0-1 1,0 1-1,0-1 0,0 0 1,0 1-1,0-1 0,-1 1 1,1-1-1,0 1 0,0-1 1,-1 1-1,1-1 1,0 1-1,-1-1 0,0 1 2,0-1 1,0 1-1,0 0 0,0 0 0,-1 0 0,1 1 1,0-1-1,0 0 0,0 0 0,0 0 0,0 1 1,0-1-1,0 1 0,0-1 0,-1 1 0,-7 4 24,-1 1 0,1 0 0,0 0-1,1 1 1,-15 14 0,-39 48 104,57-63-121,-51 63 246,-66 104 1,88-116-147,3 1-1,-38 97 1,58-125-106,2 0 1,1 0-1,1 1 1,2 0-1,1 0 1,1 0-1,1 1 1,6 60-1,-2-82-12,0 0 0,0 0 0,1 0 0,0 0 0,0 0 0,1-1 0,1 1 0,-1-1 0,2 0 0,-1-1 0,1 1 0,0-1 0,1 0 0,0 0 0,0-1 0,1 0 0,0-1 0,0 1 0,15 7 0,-3-3-99,0-1-1,1-1 1,0-1 0,1-1 0,0-1 0,0 0 0,44 3-1,228 1-3560,-218-11 2207,53 1-2060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3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31 8964,'0'0'3138,"179"-31"-3138,-72 54-1009,-4-15-2176,-10-8-625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2.6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61 8244,'0'0'4917,"2"-6"-4829,-2 4-88,1 1 1,0-1-1,0 1 0,0-1 1,0 1-1,0 0 1,0-1-1,0 1 1,0 0-1,0 0 0,0-1 1,1 1-1,-1 0 1,1 0-1,-1 0 1,2 0-1,1-1 1,-1 1 0,1 0 0,-1 0 0,1 0 0,-1 1 0,1-1 0,5 1 0,9 0 4,0 2-1,30 5 1,-12-1 0,278 11-1651,-313-17 1641,-1 0-1,0 0 1,0 0-1,0-1 0,0 1 1,0 0-1,0 0 1,1 0-1,-1 0 1,0 0-1,0 0 0,0 0 1,0 0-1,0 0 1,0 0-1,0 0 1,1 0-1,-1 0 0,0-1 1,0 1-1,0 0 1,0 0-1,0 0 1,0 0-1,0 0 0,0 0 1,0 0-1,0-1 1,0 1-1,0 0 1,0 0-1,0 0 0,0 0 1,0 0-1,0 0 1,0-1-1,0 1 1,0 0-1,0 0 0,0 0 1,0 0-1,0 0 1,0 0-1,0-1 1,0 1-1,0 0 0,0-2-14,0-2 27,0 1 0,0-1 1,-1 0-1,1 0 1,-1 0-1,-2-5 1,3 8 18,-1 0 1,1 0-1,-1 0 1,1 0-1,-1 0 0,0 0 1,1 0-1,-1 0 1,0 0-1,0 0 1,0 0-1,0 1 0,0-1 1,0 0-1,0 1 1,0-1-1,0 1 1,0-1-1,0 1 0,0-1 1,0 1-1,0 0 1,0 0-1,-1-1 1,1 1-1,0 0 0,-2 0 1,-2 0 116,3 0-127,0 0 0,0 0-1,1 0 1,-1 0 0,0 0 0,0 0 0,0 0 0,1 1 0,-1-1 0,0 1 0,1-1 0,-1 1 0,0 0 0,1 0 0,-1-1 0,1 1 0,-1 0 0,1 1 0,-1-1-1,-1 2 1,-3 5-2,0 0 0,0 1 0,-9 18 0,-15 39 23,25-55-31,-16 41-11,2 1-1,2 1 1,3 1 0,2-1-1,3 2 1,1 0 0,1 74-1,7-100-83,-1-17-25,1 0 0,0 0 0,1 0 0,0 0 1,5 20-1,-5-30 8,1 1 1,-1-1-1,1 0 1,-1 0 0,1 0-1,0 0 1,0 0-1,0-1 1,0 1 0,1 0-1,-1-1 1,1 0-1,-1 0 1,1 1-1,0-1 1,0-1 0,0 1-1,0 0 1,0-1-1,1 0 1,-1 0 0,0 0-1,1 0 1,-1 0-1,5 0 1,7 1-1070,22-1-1,21-1-1734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2.9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466 74 6163,'0'0'6416,"-26"-16"-6080,-27-16-251,44 27-75,0 1 1,-1 0-1,1 0 0,-16-3 0,22 6-7,0 1-1,0 0 0,-1-1 1,1 1-1,0 1 0,0-1 1,0 0-1,0 1 1,0-1-1,0 1 0,0 0 1,0 0-1,-4 2 0,1 0 3,0 1 0,1 0-1,0 0 1,-9 9-1,-10 11 24,2 1 0,1 1 0,0 1-1,3 0 1,0 2 0,1 0-1,2 1 1,2 1 0,-15 44 0,16-35-108,2 2 1,1 0 0,3 0 0,1 0-1,2 1 1,5 83 0,-1-117-163,0 1 1,1-1-1,0 0 0,0 0 1,1 0-1,0 0 0,0 0 1,1 0-1,1-1 1,-1 1-1,1-1 0,0-1 1,1 1-1,0-1 0,0 0 1,1 0-1,0 0 0,0-1 1,1 0-1,14 8 1,-11-7-712,2-2 1,14 6-1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3.1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2897,'0'0'7332,"186"-98"-7300,-100 98-32,-6 0-721,-18 0-2000,-11 0-4098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3.2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57 6643,'0'0'5090,"231"-56"-5090,-162 56-16,-10 0-896,-7 0-1793,-7 0-1601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3.4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0 7203,'0'0'4018,"-21"237"-3938,21-169-80,0-8-320,0-7-897,0-12-1296,0-26-1184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3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83 6275,'0'0'5362,"148"-82"-5362,-75 82 0,-11 0-256,-17 0-1136,-18 4-1778,-23 14-2192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3.8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0 2721,'0'0'6707,"-7"199"-6210,55-184-321,11-3-64,6-12-112,4 0-401,-3 0-1551,-4 0-738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4.4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39 6371,'0'0'3036,"-6"25"-2732,-1-4-225,-5 25 103,-14 83 0,9 61 85,17-189-257,0 0 0,0 0 1,0 0-1,-1 0 0,1 0 1,0 0-1,-1 0 0,1 0 0,0 0 1,-1 0-1,1 0 0,-1 0 1,1-1-1,-1 1 0,-1 1 0,2-2-1,0 0 1,0 0-1,0 0 0,0 0 0,-1 0 0,1 0 0,0 1 0,0-1 0,0 0 0,0 0 0,0 0 0,0-1 0,-1 1 0,1 0 0,0 0 0,0 0 0,0 0 0,0 0 0,0 0 0,0 0 0,-1 0 0,1 0 0,0 0 0,0 0 0,0 0 0,0 0 0,0 0 0,0 0 0,0-1 0,-1 1 0,1 0 0,0 0 0,0 0 0,0 0 0,0 0 0,0 0 0,0 0 0,0-1 0,0 1 0,-3-14 418,2-127 9,2 121-438,2 0 0,0-1 0,1 1 0,1 1 0,8-24 0,-5 24-12,0 0 1,1 1-1,22-33 0,-28 46 12,0 1 0,1-1 0,-1 1-1,1 0 1,0 1 0,0-1 0,1 1 0,-1-1 0,1 1 0,0 0 0,0 1 0,-1-1 0,2 1 0,-1 0 0,0 0 0,0 1 0,1 0 0,-1 0 0,1 0 0,5 0 0,-7 1-8,1 0 0,0 0 0,-1 0 1,1 1-1,-1 0 0,1 0 1,-1 0-1,6 3 0,-7-3 6,0 1-1,0 0 1,0 1-1,0-1 1,0 0 0,-1 1-1,1-1 1,-1 1-1,0 0 1,4 5 0,11 19-14,-1 1 1,17 43 0,-26-56-38,-2 1-1,0 0 1,-1 0-1,-1 0 0,0 0 1,1 28-1,-4-40 39,-1-1-1,0 1 0,1 0 0,-1 0 0,0-1 0,-1 1 0,1-1 1,-1 1-1,1-1 0,-1 1 0,0-1 0,0 0 0,-1 0 0,1 0 1,-1 0-1,1-1 0,-1 1 0,0-1 0,0 1 0,0-1 0,0 0 0,-5 2 1,-5 3-8,-1 0-1,1-2 1,-1 1 0,-21 4 0,-5-3-276,0 0 1,0-3-1,-80-2 0,106-2 112,9 1 70,0-1 1,0-1 0,0 1 0,1-1 0,-1 0 0,0 0 0,0 0 0,0-1 0,-5-1-1,8 1 3,0 1-1,0-1 1,0 1-1,0-1 1,1 0 0,-1 1-1,0-1 1,1 0-1,-1 0 1,1 0-1,-1-1 1,1 1-1,0 0 1,0 0-1,0-1 1,0 1-1,1-1 1,-1 1-1,0-5 1,-1-33-2446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4.6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 1 4306,'0'0'1537,"-17"229"-1489,10-191-48,4-8-801,3-19-895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4.8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0 106 1953,'0'0'2993,"152"-106"-2993,-131 106-320,-7 0-624,-7 0-785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3.3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84 92 7139,'0'0'6401,"-14"34"-5940,-44 115-189,56-142-255,0 1 1,0-1-1,0 0 0,1 1 0,0-1 0,0 0 0,1 1 1,0-1-1,0 1 0,2 10 0,0-12-7,0 0 0,1 0 0,-1-1-1,1 1 1,0 0 0,1-1 0,-1 0 0,7 7 0,-3-3-18,1 1 0,1-2 0,-1 1 0,1-1 0,1 0 0,-1-1 1,1 0-1,1-1 0,-1 0 0,1 0 0,0-1 0,0-1 0,1 0 1,-1 0-1,1-1 0,0-1 0,0 0 0,23 1 0,-22-3-78,0 1 0,0-2-1,1 0 1,20-4 0,-30 4 67,1-1 0,0 0-1,-1 0 1,1 0 0,-1 0 0,0-1 0,0 1 0,0-1 0,0 0 0,0 0 0,-1-1 0,1 1 0,-1-1 0,0 0 0,4-5 0,1-5-11,0-1 0,-1 0 0,-1 0 0,0 0 0,-1-1 0,-1 1 0,0-1 0,-1 0 0,1-17 0,-1-17 29,-5-83 0,1 125 2,0 0-1,0 0 0,-1 1 0,1-1 0,-2 0 0,1 1 1,-7-13-1,7 16-31,0 0 1,0 1-1,-1-1 0,1 1 1,-1-1-1,0 1 1,0 0-1,-1 0 0,1 0 1,-1 0-1,1 1 1,-1-1-1,0 1 0,0 0 1,-5-2-1,-7 2-892,15 2 786,1-1 0,-1 1-1,1 0 1,-1 0 0,1 0 0,-1 0-1,1 0 1,-1 0 0,0 0 0,1 1-1,-1-1 1,1 0 0,-1 0 0,1 0-1,-1 1 1,1-1 0,-1 0 0,1 0-1,-1 1 1,1-1 0,-1 0 0,1 1-1,-1-1 1,1 1 0,0-1 0,-1 1-1,0 20-2537,1 2-1503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5.0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52 1 3217,'-51'176'753,"51"-161"-1,0 0 17,0-7-225,20-4-240,18-4-176,7 0-128,0-8-928,-4-29-2530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5.1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742 0 5683,'0'0'4860,"11"6"-4755,-4-1-90,0 0 0,1 0 1,-2 0-1,12 12 1,-12-10 6,0 1 1,-1 0-1,0 1 1,0-1-1,3 10 1,17 49 120,-22-58-125,6 20 45,-1 0 0,7 58 0,-8 63-7,-7-140-56,0 0-1,-1 1 0,0-1 0,-1 0 0,0 0 0,0 0 1,-1 0-1,-1 0 0,1-1 0,-1 1 0,-1-1 0,0 0 1,0-1-1,-1 1 0,-12 13 0,-14 12-65,-2-1 0,-1-2 0,-76 52 0,4-13-1745,-3-5 1,-140 61-1,90-56-3490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6.3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1 143 4914,'0'0'4194,"217"-45"-3457,-117 38-97,7-1-336,0-3-240,-4-4-64,-9 4-112,-19 3-1121,-19-7-1408,-29-8-848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6.5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 76 4066,'0'0'6966,"-13"-16"-6502,-38-40-387,47 52-77,6 8 1,14 16 6,80 89 145,152 133 0,-239-235-138,0 1 0,-1 1 0,8 10 0,-14-16-18,0 0 0,0 0 0,0 1 0,-1-1 0,1 1 0,-1 0 0,0-1-1,0 1 1,0 0 0,-1-1 0,1 1 0,-1 6 0,0-7 6,0-1 0,-1 0 0,1 0-1,-1 0 1,1 0 0,-1 0 0,0 0 0,0 0 0,0 0 0,0-1-1,0 1 1,0 0 0,0-1 0,-1 1 0,1 0 0,-1-1-1,1 1 1,-3 1 0,-4 3 19,-1-1 0,-14 8 0,10-6-12,-92 46-225,40-21-1702,41-20-409,8-7-709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7.2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2001,'0'0'5707,"2"-20"-4368,-2 15-1195,5-49 414,-3 35-219,-1 19-79,-1 9 88,0 229 1332,0-231-1655,0 0 0,1 0 0,-1 0 1,1 0-1,1 0 0,-1 0 0,1 0 0,3 7 0,-4-12-19,1 1 0,0 0 0,-1-1 0,1 1 0,0-1 0,0 0 0,0 0 0,1 1 0,-1-1 0,0-1 0,1 1 0,-1 0 0,1-1 0,0 1 0,-1-1 0,1 0 0,0 0 0,0 0 0,0 0 0,0 0 0,3 0 0,8 0-11,-1 0 0,16-1 0,-10 0-47,-13 0 1,-1 0 0,0-1-1,0 0 1,1 0 0,-1 0 0,0 0 0,0-1-1,0 0 1,0 0 0,0 0 0,-1-1-1,1 1 1,-1-1 0,1 0 0,-1-1 0,0 1-1,0-1 1,0 1 0,3-6 0,0 2-54,-6 6 93,1 0 0,-1-1 0,1 1 0,-1 0 0,0-1 0,0 1 0,0-1-1,0 1 1,0-1 0,0 1 0,0-1 0,0-2 0,-1 4-57,0 2-195,-12 154 373,0 4-4506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7.6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507 4 6003,'0'0'1254,"-32"3"-166,7-1-912,1 1 0,0 1 0,0 2 0,-24 7 1,40-9-98,-1 1 1,1-1 0,0 2 0,1-1 0,-1 1 0,1 0-1,0 0 1,0 1 0,1 0 0,0 0 0,0 1 0,-5 9-1,-15 24 325,1 0 0,3 2 0,-22 57 0,18-28 122,-22 102 0,34-105-241,3 1-1,-4 134 1,15-163-207,6 56 1,-4-82-66,1-1-1,0 1 1,1 0-1,1-1 1,0 0 0,14 26-1,-11-28-7,0 0-1,0 0 1,1-1-1,1 0 0,0 0 1,1-1-1,0-1 0,0 0 1,1 0-1,17 9 0,-12-9-3,1-1 0,0 0-1,0-1 1,0-2 0,1 0-1,0 0 1,27 1 0,-10-2-13,0-3 0,0 0 0,64-9 0,-79 5-1,1-2 0,0 0 0,-1-2 0,0 0 0,-1-1 0,1-1 0,25-16 0,-22 9-23,0-2 0,-1 0 1,-1-1-1,-1-1 1,0-1-1,-2-1 0,0-1 1,-2-1-1,0 0 0,-2-1 1,-1 0-1,-1-2 0,12-33 1,-9 14 26,-3-1 0,-1-1 1,7-73-1,-6-147 44,-12 231-22,-3-1 0,0 1 0,-14-60 1,13 84-2,0 1 0,-1 0 1,-1 0-1,0 0 0,-1 1 0,0 0 1,0 0-1,-1 0 0,-1 1 1,0 0-1,0 0 0,-1 1 1,0 0-1,-12-8 0,11 10 8,1 1 0,-1 1 0,1 0 0,-1 0 0,-1 1 0,1 0 0,-21-4 0,5 3 16,0 2-1,-33-1 1,31 4-34,1 0 1,-1 1-1,1 2 1,0 1-1,0 1 0,0 1 1,1 1-1,-32 14 0,26-6-171,0 1 0,1 2 0,1 1 0,0 1 0,2 2 0,0 1 0,2 1 0,-36 41 0,47-47-75,1 1 0,1 1 0,1 0 0,0 1 0,-15 41 1,21-45 71,1 0 1,1 0-1,0 1 1,1 0 0,1-1-1,1 1 1,1 0-1,2 25 1,1-19-1407,8 27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8.3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311 1 6739,'0'0'3877,"-35"9"-2952,-2 1-727,1 1-1,-38 18 1,69-27-178,0 1 0,0 0 0,1 0 0,-1 0 0,1 1 0,0 0 0,0-1 0,0 1 0,0 1 0,1-1 0,-1 1 0,1-1 0,0 1 0,1 0 0,-4 8 0,-6 15 59,1 0 0,2 1 0,1 0 1,-7 49-1,10-33 7,2 0 0,3 65-1,1-104-86,-1 0-1,1 1 0,0-1 1,0-1-1,0 1 0,1 0 1,0 0-1,0 0 0,1-1 1,-1 1-1,1-1 0,0 0 1,1 0-1,-1 0 0,1 0 0,0-1 1,1 1-1,-1-1 0,1 0 1,-1 0-1,1-1 0,0 1 1,1-1-1,-1 0 0,0 0 1,12 3-1,-2-2-69,0-1 0,1-1 0,-1 0 1,1-1-1,20-2 0,-23 1 8,-6 1-6,0-1 1,0-1-1,0 1 0,1-1 1,-1-1-1,0 1 0,0-1 1,0-1-1,-1 1 1,1-1-1,0 0 0,-1 0 1,0-1-1,0 0 0,0 0 1,0-1-1,5-5 1,1-1-28,0-1 1,-1-1-1,-1 0 1,0 0-1,0-1 1,-1 0 0,-1-1-1,-1 0 1,0 0-1,-1-1 1,0 0 0,-1 0-1,-1 0 1,-1 0-1,0-1 1,0-21-1,-3 37 154,0 0 0,0 1-1,-1-1 1,1 1-1,0-1 1,0 1-1,-1-1 1,1 1-1,0-1 1,-1 1-1,1-1 1,-1 1 0,1-1-1,-1 1 1,1-1-1,-1 1 1,1 0-1,-1-1 1,1 1-1,-1 0 1,0-1-1,1 1 1,-1 0-1,1 0 1,-1 0 0,0 0-1,1 0 1,-1-1-1,1 1 1,-1 0-1,0 0 1,1 0-1,-1 1 1,0-1-1,1 0 1,-1 0 0,0 0-1,0 1 1,-1-1-24,0 0 0,0 0 0,0 1 0,0 0 0,0-1 0,0 1 0,0 0 0,0 0 0,0 0 0,0 0 0,0 0 0,-1 2 0,-1 2-3,0 1-1,0 0 1,1 0 0,0 0 0,0 0-1,1 1 1,0-1 0,-3 13 0,1 2 32,-3 38 0,6-47-53,0-1 0,2 1 1,-1-1-1,5 22 0,-4-29-4,0 1-1,1-1 1,-1 0-1,1 1 1,0-1-1,1 0 1,-1 0-1,1 0 0,-1-1 1,1 1-1,1-1 1,-1 1-1,0-1 1,6 4-1,-3-3-2,1 0 0,-1 0 0,1 0 1,-1-1-1,1-1 0,0 1 0,0-1 0,8 2 0,1-2-3,-1 0 1,29 0 0,-38-2-9,-1 0 1,1 0 0,0-1-1,0 0 1,0 0 0,-1 0 0,1-1-1,0 0 1,9-5 0,-11 5 6,0-1 0,0 0 0,0 0 0,0-1 1,-1 1-1,1-1 0,-1 0 0,0 0 0,0 0 1,0 0-1,3-8 0,-1 0 7,0 0 0,0 0 1,-1-1-1,-1 1 0,0-1 0,2-21 1,-4 11 18,0 1 1,-6-46-1,4 60-20,0 1 1,-1-1-1,0 1 0,-1-1 1,1 1-1,-2 0 1,1-1-1,-1 2 0,0-1 1,-7-9-1,3 7 13,1 0 0,-2 1 0,1 0-1,-1 1 1,0 0 0,-16-9 0,8 7-112,0 0-1,0 2 0,-1 0 1,0 1-1,0 1 1,-1 0-1,1 2 1,-31-3-1,14 6-1458,24 0-1387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8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6947,'0'0'5155,"0"233"-4691,0-151-272,14 1-112,3-4-16,-3-8-16,0-10-48,-1-9-224,1-10-561,3-9-991,1-18-930,-1-15-1231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9.1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77 159 5891,'0'0'464,"-3"32"-368,-6 104 69,6-1 461,4-88 2398,-8-61-2127,7 12-834,-4-9-37,1-1 0,1 1 0,0-1 0,0-15-1,1-52-224,1 45 61,0 22 134,0 1 0,1 0-1,1 0 1,-1 0 0,2 0-1,-1 0 1,2 1 0,-1-1-1,1 1 1,1 0 0,0 0-1,0 0 1,1 1 0,1-1-1,9-10 1,-3 4 8,1 1 0,0 1 1,2 0-1,-1 0 0,2 2 0,29-18 0,-41 28-8,0 0-1,0 0 0,0 0 0,0 1 1,0 0-1,0 0 0,0 0 0,0 0 1,0 1-1,10 0 0,-10 0-9,-5 1 10,1-1 1,0 0 0,-1 0-1,1 1 1,-1-1 0,1 0-1,-1 1 1,1-1 0,-1 0-1,1 1 1,-1-1-1,1 1 1,-1-1 0,1 1-1,-1-1 1,0 1 0,1 0-1,-1-1 1,0 1 0,0-1-1,1 1 1,-1-1 0,0 1-1,0 0 1,0-1 0,0 1-1,0 0 1,0-1 0,0 1-1,0 1 1,1 25-33,-1-21 21,0 3 2,0 3-6,-3 23 1,2-30 15,0 0 0,0-1 1,-1 1-1,1-1 0,-1 0 0,0 1 1,0-1-1,-4 5 0,-12 16-20,-29 47-405,47-72 372,-1 1 0,1 0-1,-1-1 1,1 1 0,0-1-1,-1 1 1,1 0-1,0-1 1,0 1 0,-1 0-1,1-1 1,0 1 0,0 0-1,0-1 1,0 1 0,0 0-1,0 0 1,0-1 0,0 1-1,0 0 1,0-1 0,1 1-1,-1 0 1,0-1-1,0 1 1,1 0 0,-1-1-1,0 1 1,1 0 0,0 0-1,0 0-43,1 0 1,0 0-1,0 0 0,-1 0 0,1 0 0,0 0 1,0-1-1,3 2 0,0-1 211,6 3-446,1-1-1,-2 2 1,1-1 0,0 2 0,-1-1-1,0 1 1,0 1 0,-1 0-1,0 0 1,0 1 0,8 9 0,-16-16 354,0 0 0,0 0 1,0 0-1,0 0 0,-1 1 1,1-1-1,0 0 0,-1 1 1,1-1-1,-1 0 1,1 1-1,-1-1 0,1 1 1,-1-1-1,0 1 0,0-1 1,0 1-1,0-1 0,0 1 1,0-1-1,0 1 0,-1-1 1,1 1-1,0-1 0,-1 1 1,1-1-1,-1 0 0,0 1 1,1-1-1,-1 0 0,0 1 1,0-1-1,0 0 1,0 0-1,0 0 0,0 0 1,0 0-1,-2 2 0,-3 1 220,-1 1 0,0-1 0,0 0 0,0 0 0,-13 4-1,-107 34 897,105-37-1075,-1 0 0,0-1-1,-41 0 1,49-3-78,11 0-97,0-1-1,0 0 0,0 0 1,0 0-1,0-1 0,0 1 1,0-1-1,-4-1 0,6 1-146,0 0 1,1 0-1,-1-1 0,0 1 0,1 0 0,-1-1 1,-1-2-1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9.5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31 252 7395,'0'0'649,"-6"34"-561,-17 105-8,22-134-83,1 0 1,-1 0-1,1 0 0,0 0 1,1 0-1,-1 0 0,3 8 1,-3-12-19,1 0 1,-1 0-1,1 0 1,-1 0-1,1 0 1,0 0-1,0 0 1,-1 0-1,1 0 1,0 0-1,0 0 1,0 0-1,0-1 1,2 2-1,1 1-138,-4-2 77,1-1 0,-1 1 0,1-1 0,0 1 1,0-1-1,-1 0 0,1 1 0,0-1 1,0 0-1,-1 1 0,1-1 0,0 0 1,0 0-1,0 0 0,0 1 0,0-1 1,0-7-208,-1-191 105,0 60 3335,0 135-3083,1-1 1,-1 0-1,1 0 0,0 1 1,0-1-1,0 1 0,1-1 1,-1 1-1,1-1 0,0 1 0,0 0 1,0 0-1,0 0 0,0 0 1,1 0-1,4-4 0,3-2-24,1 1 0,-1 0 0,20-10 0,-16 10-15,1 2 1,-1 0 0,1 0-1,1 1 1,-1 1 0,22-3-1,1 3-898,57 0-1,-94 4 808,-1 0-1,1 0 0,-1 0 1,1 0-1,-1 1 0,1-1 0,-1 0 1,1 0-1,-1 0 0,1 0 1,-1 1-1,1-1 0,-1 0 1,1 0-1,-1 1 0,1-1 1,-1 0-1,0 1 0,1-1 0,-1 0 1,1 1-1,-1-1 0,0 1 1,0-1-1,1 1 0,-1-1 1,0 1-1,0-1 0,1 1 0,-1-1 1,0 1-1,0-1 0,0 1 1,0-1-1,0 1 0,0-1 1,0 1-1,0-1 0,0 1 0,0-1 1,0 1-1,0 0 0,0-1 1,0 1-1,-1 0 0,1 4-395,0 17-1607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3.9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11 100 6051,'0'0'6064,"-2"41"-5477,-5 129-331,5-63-117,2-73-86,5-219-75,-2 145-21,2 0 1,17-70 0,-18 98 31,0 2 0,0-1 1,11-19-1,-14 29 5,0 0 1,-1 0-1,1 0 0,0 0 1,0 0-1,0 0 1,1 0-1,-1 1 0,0-1 1,0 0-1,0 1 0,0-1 1,1 1-1,-1-1 0,0 1 1,1 0-1,-1-1 1,0 1-1,1 0 0,0 0 1,1 0-6,0 0 1,0 0 0,0 0 0,0 1 0,-1-1-1,1 1 1,5 2 0,-2 0 8,-1 1 1,0 0-1,1 0 1,-1 1 0,-1-1-1,1 1 1,-1 0-1,0 1 1,0-1-1,5 9 1,5 10 1,-1 2 0,0-1 0,-2 2 0,-1 0 0,-2 0 0,0 0 0,-2 1 0,4 39 0,-9-51 3,-1-15 18,0-6 38,0-57 57,1-92-275,-1 147 149,0 0 1,1 0-1,0 1 0,1-1 1,-1 0-1,1 1 1,0-1-1,1 1 0,0 0 1,0 0-1,0 0 1,1 0-1,0 1 0,7-10 1,-9 13 2,0 0 1,0 1 0,1-1 0,-1 0-1,0 1 1,1 0 0,-1-1-1,1 1 1,-1 0 0,1 0 0,-1 0-1,1 1 1,0-1 0,-1 1-1,1-1 1,0 1 0,-1 0 0,1 0-1,0 0 1,3 1 0,-3-1 0,1 1 1,-1 0-1,1 0 1,-1 0 0,1 0-1,-1 0 1,0 1-1,0 0 1,0-1-1,0 1 1,0 0 0,0 1-1,0-1 1,3 4-1,3 6-3,0 1 0,-1 0 0,7 15 0,-3-7-3,1 3 21,13 25-169,2-2 0,67 85-1,-33-50-1007,-58-76 514,1 1 0,0-1 1,8 7-1,18 9-2377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9.7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4370,'0'0'4146,"73"8"-4146,-42 3-848,-14 0-977,-14 8-2817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29.9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145 0 960,'-117'271'3922,"100"-245"-2737,6 1-273,11-1-95,0-3-49,18-5-160,23-3-224,11-7-192,10-8-176,3 0-16,1 0-1568,-7-34-897,-11-11-3266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30.3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89 39 5378,'0'0'3309,"-15"39"-2746,-42 126-305,53-153-235,1-1 0,0 1 0,1-1-1,0 1 1,1 0 0,0 0 0,1 18-1,1-6 20,-1 49 65,0-72-29,0-3-41,0 1 1,0 0 0,0 0-1,0-1 1,0 1 0,0 0-1,0-1 1,0 1 0,1 0-1,0-2 1,0-1 12,19-79 81,40-155-124,-56 226-7,0-1 0,1 1-1,0 0 1,1 1-1,14-23 1,-19 33-9,1-1 0,-1 1 0,0 0 0,1 0 0,-1-1 0,0 1 0,1 0 0,-1 0 0,1 0 0,0 1 0,-1-1 0,1 0 0,0 0 0,-1 1 0,1-1 0,2 1 0,3-1-55,-1 0 1,1 1-1,7 1 0,1-1-3,-13 0 56,1 1 0,0-1 0,-1 0 0,1 1 0,0-1 1,-1 1-1,1 0 0,-1 0 0,1 0 0,-1 0 0,1 0 0,-1 0 0,0 1 0,0-1 1,3 3-1,-2-1-20,0 0 1,0 1-1,-1-1 1,0 0-1,1 1 1,-1-1-1,0 1 1,-1 0-1,3 4 0,-2 1-27,0-1-1,0 1 0,0 0 0,-1 0 1,-1-1-1,1 1 0,-2 0 0,-1 17 0,1-23 53,0 1-1,0-1 0,0 1 0,-1-1 1,1 0-1,-1 0 0,0 0 1,1 1-1,-2-2 0,1 1 0,0 0 1,0 0-1,-5 3 0,-3 2-11,-1 0 1,-15 9-1,16-11 16,-25 12 82,0 0 0,-53 17 0,88-35-81,-16 8 419,16-8-383,-1 1 0,1 0 0,-1-1 0,1 1 0,-1 0 0,1 0 0,0-1 0,-1 1 1,1 0-1,0 0 0,-1 0 0,1-1 0,0 1 0,0 0 0,0 0 0,0 0 0,0 0 0,0 0 0,0 0-32,0-1-1,0 0 1,0 1 0,0-1-1,0 1 1,0-1-1,1 0 1,-1 1-1,0-1 1,0 0 0,0 1-1,0-1 1,1 0-1,-1 1 1,0-1-1,0 0 1,0 1 0,1-1-1,-1 0 1,0 1-1,1-1 1,-1 0-1,0 0 1,1 0 0,-1 1-1,1-1 1,4 3 19,1 0 1,0-1-1,0 1 1,0-1-1,0 0 1,0-1-1,0 0 1,10 1-1,57 1 115,-52-4-111,45 2 3,104-4-1224,-158 2 653,0-1-1,0-1 0,-1 1 1,13-6-1,-10 2-938,-1-1 1,18-11-1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30.6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7043,'0'0'2449,"25"26"-2449,83 77-413,-103-99 371,-1 0 0,1-1 0,0 1 0,0-1 1,1 0-1,-1-1 0,7 3 0,-9-4 14,0-1 1,0 1-1,0-1 0,0 1 1,1-1-1,-1 0 0,5-1 1,3 0-9,-10 1 102,-1 0 1,1 0 0,0 0 0,-1 0 0,1 0-1,0 0 1,-1 0 0,1 0 0,0 0-1,-1 0 1,1 1 0,0-1 0,-1 0 0,1 0-1,0 1 1,-1-1 0,1 0 0,-1 1 0,1-1-1,-1 1 1,1-1 0,-1 1 0,1-1 0,0 1-1,-1 1 195,1-1-1,-1 1 0,0-1 1,0 1-1,1-1 0,-1 1 1,0-1-1,0 1 0,-1 1 1,1 8-786,-2 17 573,0-1-1,-7 29 1,-2 14 9,4 161-95,7-186-201,0-34 72,-1-6-72,1 0-1,0 0 1,0 0 0,0-1-1,0 1 1,1 0-1,0 0 1,0-1-1,0 1 1,1 0-1,0-1 1,0 0-1,2 6 1,-1-7-277,1 0 0,-1 0-1,0 0 1,1-1 0,-1 1 0,5 1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31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34 2561,'0'0'9877,"14"0"-9685,37 0-160,11 0-16,0-4-32,4-3-144,-7 3-785,-11 0-944,-10-3-704,-17-1-896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32.0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 0 3794,'0'0'6595,"-11"38"-6595,11 18 0,0 20 144,0 2 48,0 5-144,0-8 16,0-3-64,0-12 0,0-7-224,21-12-865,3-11-1296,-3-15-1360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33.3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49 0 8260,'0'0'2705,"65"230"-2577,-41-193 16,-6-7-80,-8-7-32,-10-4 16,0 3 16,0 1-64,-24 3-16,-11-7-544,-3-8-881,1-11-848,6 0-480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33.4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0 170 5282,'0'0'1665,"214"-143"-1617,-145 128-48,-7 7-32,-24 8-1585,-17-4-2657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33.8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574 1 5795,'0'0'1312,"-44"7"161,-6 1-875,-86 25-1,126-29-502,1-1-1,-1 2 0,1-1 1,1 1-1,-1 1 1,1-1-1,0 2 0,0-1 1,0 1-1,1 0 1,0 0-1,-6 9 0,-9 15 223,0 1 0,3 1 0,0 1-1,2 1 1,2 0 0,-20 67-1,14-19 205,-21 170-1,25 132-96,17-353-407,1 0 0,1 0 0,2 0 0,13 49 0,-13-67-13,1 0 0,1-1 1,0 1-1,0-1 0,2 0 1,-1-1-1,2 1 0,0-2 0,0 1 1,1-1-1,22 18 0,-21-20-2,2 0 0,-1-1-1,1-1 1,1 0 0,-1 0 0,1-2 0,0 0-1,1 0 1,18 2 0,-14-3-8,1-2 0,0 0 0,0-1 0,0-1 0,0-1 0,29-5 0,-35 3-4,1-1 0,-1 0 1,1-1-1,-1 0 0,-1-2 0,1 1 0,18-14 0,-15 8-15,1-2-1,-2 0 0,0-1 0,23-27 1,-14 9-27,-1-1 0,-2-1 0,-2-2 0,32-75 0,-28 45 45,-3 0-1,-3-2 0,-3 0 1,-3-1-1,-3 0 0,0-81 1,-7 96 7,-3 0 1,-3 0 0,-15-86-1,13 117-3,-1-1-1,-1 1 0,-22-45 1,22 53-3,-2 1 0,1 0 0,-2 1 0,0 0 0,0 1 0,-21-18 1,23 23 5,0 1 1,-1 0-1,0 1 1,-1 0-1,0 1 1,1 0-1,-1 1 1,-1 0-1,1 0 1,-15-2 0,8 4 1,0 0 1,1 0-1,-1 2 1,0 0-1,1 1 1,-21 4 0,24-2-11,1 1 1,-1 0 0,1 0 0,0 2 0,0-1 0,1 2 0,-1 0 0,2 0 0,-1 1 0,1 0 0,0 1 0,-15 16-1,16-14-15,0 1 0,1 0 0,0 0 0,1 1 0,0 0 0,1 1 0,0 0 0,2 0 0,-1 0 0,2 0 0,-5 25 0,5-13-291,1 1 0,1 0 0,3 51 0,1-64-34,0 0 0,0 0-1,1 0 1,1 0 0,0-1 0,1 0 0,1 0 0,0 0-1,8 13 1,3-4-1501,31 35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34.4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169 56 2577,'0'0'8100,"-4"36"-7631,-15 119-122,15-103-187,3 63-1,2-62-118,-1 45 144,-1-221-178,2-148-143,0 262 137,0 1-1,0 0 1,0 0-1,1 0 1,1 0-1,-1 0 1,1 1-1,0-1 1,1 1-1,0 0 1,0 0-1,0 0 1,9-9-1,-9 11 0,0 1 0,1-1 0,-1 1 0,1 0 0,0 1 0,1-1 0,-1 1 0,0 0-1,1 0 1,0 0 0,0 1 0,0 0 0,0 0 0,0 1 0,0-1 0,0 2 0,12-2 0,3 1-7,-10 0 8,0 1 0,18 1 0,-27-1-3,0 0 0,0 1 1,0-1-1,-1 0 0,1 1 1,0-1-1,0 1 0,-1 0 1,1-1-1,-1 1 0,1 0 1,0 0-1,-1 0 0,0 0 1,1 0-1,-1 1 0,0-1 1,1 0-1,-1 1 0,0-1 0,0 1 1,1 1-1,0 3-20,-1 0-1,0 0 1,0 0-1,0 0 1,0 1 0,-1-1-1,-1 8 1,1-1-23,0-4 44,0-1 0,-1 1-1,0-1 1,0 1 0,-1-1 0,0 1-1,-1-1 1,0 0 0,0 0 0,0 0-1,-1 0 1,0-1 0,-1 0 0,-9 12-1,-19 20 12,-18 21-38,51-60 16,0 0 1,-1 0 0,1 0-1,0 0 1,0 1-1,0-1 1,0 0 0,-1 0-1,1 0 1,0 0 0,0 0-1,0 1 1,0-1 0,0 0-1,0 0 1,0 0 0,-1 0-1,1 1 1,0-1-1,0 0 1,0 0 0,0 0-1,0 1 1,0-1 0,0 0-1,0 0 1,0 0 0,0 1-1,0-1 1,0 0-1,0 0 1,0 0 0,0 0-1,0 1 1,1-1 0,-1 0-1,0 0 1,0 0 0,0 1-1,0-1 1,0 0 0,0 0-1,0 0 1,1 0-1,-1 0 1,0 1 0,0-1-1,0 0 1,0 0 0,1 0-1,-1 0 1,0 0 0,0 0-1,14 0-751,-6 0 926,8 0-236,0 0 0,1 2 0,-1 0 0,31 7 0,-42-8 59,-1 1 0,0-1 1,1 1-1,-1 0 0,0 0 0,0 0 0,0 1 0,-1 0 1,1-1-1,0 1 0,-1 0 0,0 1 0,0-1 1,0 0-1,0 1 0,0 0 0,-1 0 0,0 0 1,1 0-1,-2 0 0,1 0 0,0 0 0,0 5 0,0 0 2,0-1 0,-1 0 0,0 13 0,-1-18 26,0 0 1,0 0-1,0-1 1,-1 1 0,1 0-1,-1 0 1,0 0 0,0-1-1,0 1 1,0 0 0,0-1-1,-1 1 1,1-1 0,-4 5-1,0-3 91,0 1 1,0-1-1,-1 0 0,1 0 1,-11 4-1,-37 17 701,46-22-710,-30 12 234,-1-2 1,-45 10-1,60-18-294,0-1 0,0-1 0,0 0-1,-1-3 1,-24-1 0,46 1-53,-1 0 1,1-1-1,0 1 0,-1-1 1,1 1-1,0-1 0,0 0 0,-1 0 1,1 0-1,0 0 0,0-1 1,0 1-1,0-1 0,0 1 0,1-1 1,-1 1-1,0-1 0,1 0 1,-1 0-1,1 0 0,0 0 1,0 0-1,-1 0 0,1 0 0,1 0 1,-3-5-1,1-4-302,0 1 0,0-1 0,1 0 0,0-18-1,1 21 25,-1-3-145,1 0 0,1 0 0,0 0 0,0 1 0,1-1 0,0 0 0,1 1 0,0-1 0,1 1 0,0 0 0,1 0 0,9-15 0,46-54-4109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4.2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351 95 9316,'0'0'5680,"-29"-21"-5349,-31-19-282,50 34-48,0 0 1,0 1-1,-1 0 1,-13-4-1,22 8-1,0 1 0,0-1 0,0 1 0,0 0 0,0-1 0,0 1 0,0 0 0,0 0 0,0 1 1,0-1-1,0 0 0,0 1 0,0-1 0,0 1 0,1-1 0,-1 1 0,0 0 0,0 0 0,-3 2 0,2 0 1,-1 1 0,1-1 0,0 1 0,0 0 0,0 0 0,-3 7 0,-16 28 14,2 0 0,2 1 0,-21 67 0,31-79-61,0 2-1,3-1 0,0 1 1,2 0-1,1 0 0,3 35 0,-1-58 10,1 0-1,0 0 1,0 0-1,1-1 0,0 1 1,0 0-1,1-1 1,-1 1-1,1-1 0,1 0 1,6 10-1,-6-12-1,-1 0 0,1 0 1,0 0-1,1 0 0,-1-1 0,1 0 0,-1 0 0,1 0 0,0-1 0,0 1 0,0-1 0,1 0 0,-1 0 0,9 1 0,-5-1-33,1-1-1,-1 0 1,1 0-1,-1 0 1,1-2-1,-1 1 0,1-1 1,9-2-1,-12 1 15,-1 0 0,0-1-1,1 1 1,-1-1 0,0 0-1,-1-1 1,1 0 0,-1 1-1,1-2 1,-1 1 0,0-1-1,6-7 1,25-34-209,-2-1 1,-2-2 0,-2-2-1,-3 0 1,-1-2-1,21-65 1,-44 107 406,0 1 0,0 0 0,-1-1-1,0 0 1,-1 1 0,1-16 0,-7 24 84,1 3-220,1-1 0,0 1 0,0 0 0,0 0 0,0 0 0,0 0 0,0 1 0,0-1 0,0 1 0,0 0-1,1-1 1,-1 1 0,0 1 0,1-1 0,0 0 0,0 0 0,-1 1 0,-1 4 0,-7 7-8,2 1-1,-10 19 1,19-34 4,-5 11-306,0 0 1,1 0-1,0 0 1,0 0-1,1 1 1,1 0-1,0 0 1,0-1-1,1 1 1,1 0-1,1 13 1,5 5-2729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34.6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5715,'0'0'5330,"52"215"-4754,-52-155-336,0-4-144,0-11-64,0-7-32,0-8-368,0-11-720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34.8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1 241 4194,'0'0'6179,"90"-207"-6147,-21 188-32,3 8-96,0 7-513,-16 4-1151,-15 0-225,-20 0-2065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4098,'0'0'2737,"97"52"-2737,-59-41-128,-4 4-848,-17 4-1393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35.1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 4530,'0'0'5731,"14"199"-5379,48-188-176,0-7-48,7-4-64,0 0-64,-3-19-576,-7-19-1377,-8-7 32,-13-11-720,-10-12-833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35.5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128 0 3201,'0'0'5950,"-21"30"-5297,-60 103-255,77-124-361,0 0 0,0 1 1,1-1-1,0 1 0,1-1 0,0 1 1,1 0-1,0 0 0,0 0 0,1 0 1,1 15-1,0 3 66,-2 28 45,0-20-62,4 44 0,1-71-21,-4-9-59,0-1 1,1 1-1,-1 0 1,0-1 0,0 1-1,1-1 1,-1 1-1,0-1 1,0 0-1,0 1 1,1-1 0,-1 1-1,0-1 1,0 1-1,0-1 1,0 1-1,0-1 1,0 0 0,0 1-1,0-1 1,0 1-1,-1-1 1,6-137-1343,-2 105 724,1 1 0,12-44 0,-13 66 566,1 1 0,0-1 0,0 0 0,1 1 1,0 0-1,1 0 0,0 1 0,0-1 0,1 1 1,0 1-1,14-14 0,-14 16 45,0-1 1,1 1-1,0 1 1,0-1-1,0 1 1,0 1-1,0 0 0,1 0 1,0 0-1,-1 1 1,1 0-1,0 1 1,17-1-1,25 2-7,-48 0 4,-2 0 3,0 0 0,-1 0 1,1 0-1,-1-1 0,1 1 1,-1 0-1,1 0 0,0 0 0,-1 0 1,1 0-1,-1 1 0,1-1 0,-1 0 1,1 0-1,0 0 0,-1 0 0,1 1 1,-1-1-1,1 0 0,-1 1 0,1-1 1,-1 0-1,1 1 0,-1-1 1,0 0-1,1 1 0,-1-1 0,1 1 1,-1-1-1,0 1 0,1-1 0,-1 1 1,0-1-1,0 1 0,0-1 0,1 1 1,-1-1-1,0 1 0,0 0 0,0-1 1,0 1-1,0-1 0,0 1 1,0 1-1,1 5-11,0 1-1,-1 0 1,0 0 0,-1 0 0,1-1-1,-2 1 1,1 0 0,-1-1 0,0 1-1,0-1 1,-5 11 0,-3-4 11,0 1 0,0-1 1,-15 14-1,10-11 96,-15 22 0,28-36-72,0 1-1,0-1 1,1 1 0,-1-1 0,1 1 0,0 0 0,0 0 0,1-1-1,-1 1 1,1 0 0,0 0 0,0 0 0,0 0 0,0 0-1,2 4 1,-2-7-22,0 0 0,1 0 0,-1 0 0,0-1-1,1 1 1,-1 0 0,1 0 0,-1-1 0,1 1 0,0 0-1,-1-1 1,1 1 0,0-1 0,-1 1 0,1-1 0,0 1-1,0-1 1,-1 1 0,1-1 0,0 0 0,0 1 0,0-1-1,0 0 1,-1 0 0,1 1 0,0-1 0,1 0 0,32 1-30,-24-2-3,12 2-296,31-5 1,-43 2 120,-1 0 0,0 0 0,1-1 1,-1 0-1,0-1 0,8-5 1,47-26-2025,1-3-1093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35.7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73 0 1985,'0'0'8052,"-66"83"-7812,59-12-96,7 8-48,0 4-80,0 0-32,7-8-192,21-7-865,6-16-992,4-14-720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04:15:37.2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229 73 400,'0'0'9829,"53"16"-8837,191 47-373,-196-55-498,1-2 0,73-2 0,230-5 228,3-25-234,420-84-216,-689 95-243,-51 6-99,-32 6 278,-13 0 2,-61 2-211,-63 1 281,-48 0 111,-86-1 259,-513 8 1521,11 65 76,677-53-1746,88-18-125,0 0 1,0 1-1,0 0 1,1 0-1,-1 0 0,-4 3 1,8-5-4,1 0 1,0 0 0,0 0-1,0 1 1,-1-1-1,1 0 1,0 0-1,0 0 1,0 0-1,0 1 1,-1-1 0,1 0-1,0 0 1,0 0-1,0 1 1,0-1-1,0 0 1,0 0-1,-1 1 1,1-1 0,0 0-1,0 0 1,0 0-1,0 1 1,0-1-1,0 0 1,0 0-1,0 1 1,1 0 0,-1-1 0,1 1 0,-1-1 0,1 0 0,-1 1 0,1-1 0,-1 0 0,1 1 0,0-1 0,-1 0 0,1 1 0,0-1 0,-1 0 0,1 0 0,1 0 0,73 9 20,75 1 33,63-3-44,52-6-60,33-6-158,156-45-191,-320 33 280,105-12-175,-67 8-370,-69 9-494,-75 8 581,-22 1 322,-12 2-81,-76 0 517,22 1 306,-223 4 1431,3 22-686,264-23-1174,-205 43 703,215-44-744,1-1 1,-1 1 0,1 1-1,-1-1 1,1 1 0,0-1-1,-6 6 1,11-8-18,-1 1 0,1-1-1,-1 0 1,1 1 0,0-1 0,-1 0 0,1 1 0,-1-1-1,1 1 1,0-1 0,0 1 0,-1-1 0,1 1 0,0-1 0,0 1-1,0-1 1,0 1 0,-1 0 0,1-1 0,0 1 0,0-1-1,0 1 1,0-1 0,0 1 0,0-1 0,1 1 0,-1 0-1,0-1 1,0 1 0,0-1 0,0 1 0,1-1 0,-1 1-1,0-1 1,0 1 0,1-1 0,-1 0 0,0 1 0,1-1-1,-1 1 1,1-1 0,-1 0 0,0 1 0,1-1 0,-1 0-1,1 1 1,-1-1 0,1 0 0,7 4-20,-1 0 0,1-1 1,0 0-1,0 0 0,0-1 0,11 2 0,123 18-169,64-6-331,313-17-4123,-241-21-1602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4.5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0 230 6835,'0'0'4349,"7"24"-3786,22 76-366,-23-79-177,4 8 36,-9-27-50,-1-1 0,1 1 0,0-1 0,0 1 0,0-1 0,0 0 0,0 1 0,0-1 0,1 0 0,1 2 0,-3-3-4,0 0 1,1 0 0,-1 0-1,0 1 1,0-1 0,0 0-1,0 0 1,1 0 0,-1 0-1,0 0 1,0 0 0,0 0-1,1 0 1,-1 0 0,0 0-1,0 0 1,0 0 0,1 0-1,-1 0 1,0 0 0,0 0-1,0 0 1,1 0 0,-1 0-1,0 0 1,0 0 0,0 0-1,1 0 1,-1 0 0,0 0-1,0 0 1,0 0 0,1-1-1,-1 1 1,0 0 0,0 0-1,0 0 1,0 0 0,0 0-1,1-1 1,-1 1 0,0 0-1,0 0 1,0 0 0,0 0-1,0-1 1,2-3 20,0-1 0,0 0 0,-1 1 0,0-1 0,0 0 1,0 1-1,0-6 0,3-14-3,2 1-15,1 0 1,1 1-1,1 0 0,0 0 0,15-21 0,-6 13-1,2 2 0,42-49 0,-54 68 5,1 1 1,0-1-1,10-6 1,-15 12-5,0 1 1,0-1 0,0 1 0,0 0 0,1 0-1,-1 1 1,1-1 0,0 1 0,-1 0 0,9 0-1,-6 0-6,0 1 1,0 0-1,0 0 0,10 2 0,-14-2-1,-1 1 1,1 0 0,-1 0 0,1 0-1,-1 0 1,1 0 0,-1 1-1,0-1 1,0 1 0,0 0 0,0-1-1,0 1 1,0 0 0,3 4-1,3 6-3,0 0-1,-2 1 0,1-1 0,-2 1 0,1 0 0,5 27 0,-3-7-131,5 61 1,-8 61-3402,-5-85 1001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5.5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 53 7812,'0'0'3553,"-4"39"-2368,0 10-878,-12 192 469,15-201-677,0 19 88,6 73-1,-5-128-181,0-3-1,0 0 0,0 0-1,0 0 1,0 0 0,1 0-1,-1 0 1,0 0 0,0 1-1,1-1 1,-1 0 0,0 0 0,1 0-1,-1-1 1,1 1 0,0 0-1,-1 0 1,1 0 0,0 0-1,-1 0 1,2 1 0,-1-3 2,-1 0 0,1 1 0,-1-1 0,1 0 0,-1 0 0,1 1-1,-1-1 1,0 0 0,1 0 0,-1 1 0,0-1 0,1 0 0,-1 0 0,0 0 0,0 0 0,0-1 0,0 2-6,18-108-53,-2 6-142,19-48-77,-26 118 116,2 0-1,22-44 0,-31 73 145,-1-1-1,2 1 1,-1-1-1,0 1 0,1 0 1,-1 0-1,6-4 1,-8 6 8,1 1 1,-1-1-1,1 1 1,-1 0 0,1 0-1,-1-1 1,1 1-1,0 0 1,-1 0 0,1-1-1,-1 1 1,1 0-1,0 0 1,-1 0 0,1 0-1,-1 0 1,1 0-1,0 0 1,-1 0 0,1 0-1,1 1 1,-1-1-6,0 1-1,0 0 1,0 0 0,0-1 0,0 1 0,-1 0-1,1 0 1,0 0 0,0 0 0,-1 0 0,1 0-1,0 0 1,-1 0 0,1 0 0,0 3 0,25 79-65,-4-11 70,-13-45 4,-4-11 2,0 0 1,2 0 0,-1 0 0,2-1-1,13 21 1,-20-35-1,-1-1-1,1 1 1,0 0-1,-1 0 1,1-1 0,0 1-1,0-1 1,0 1-1,-1 0 1,1-1-1,0 0 1,0 1 0,0-1-1,0 1 1,0-1-1,0 0 1,0 0-1,0 0 1,0 1-1,0-1 1,0 0 0,0 0-1,0 0 1,0-1-1,0 1 1,0 0-1,0 0 1,0 0 0,0-1-1,0 1 1,0-1-1,0 1 1,-1 0-1,1-1 1,0 0-1,0 1 1,0-1 0,0 1-1,-1-1 1,2-1-1,11-17 4,-1 0-1,12-28 1,-17 33-11,106-238-749,-111 247 753,-2 4 2,0 1-1,0 0 1,0-1 0,0 1-1,0-1 1,1 1 0,-1 0-1,0-1 1,0 1 0,0 0-1,0-1 1,1 1 0,-1 0-1,0-1 1,0 1 0,1 0-1,-1-1 1,0 1 0,1 0-1,-1 0 1,0-1 0,0 1-1,1 0 1,0-1 0,5 21-134,7 34 168,3-1 1,3-1-1,1-1 0,3 0 0,56 91 1,-72-132-28,0 0 0,0-1 0,1 0 1,0-1-1,13 12 0,-16-17-2,0 0 0,0 0 0,0 0 0,0-1 0,0 1 1,0-1-1,1 0 0,-1-1 0,1 0 0,-1 1 0,1-2 0,-1 1 0,8-1 0,-8 0 2,-1 0 1,1 0-1,-1-1 0,0 0 0,0 0 0,1 0 0,-1-1 0,0 1 0,0-1 1,0 0-1,5-3 0,-3 0-1,0 1 0,0-1 0,-1 0 0,0-1 0,0 1 0,5-8 0,4-9 1,-2 0 0,0 0 0,9-26 0,-19 43-5,17-42 18,-2 0 1,-2-1 0,8-54-1,-19 83 198,-2 1-1,-1 0 0,0-1 0,-3-32 0,2 51-206,0 0 0,0-1 0,0 1 1,0 0-1,0-1 0,0 1 0,0 0 0,0-1 0,0 1 0,-1 0 0,1-1 0,0 1 0,0 0 0,0 0 0,-1-1 0,1 1 0,0 0 0,0 0 1,-1-1-1,1 1 0,0 0 0,0 0 0,-1-1 0,1 1 0,0 0 0,-1 0 0,1 0 0,0 0 0,-1 0 0,1 0 0,0-1 0,-1 1 0,1 0 0,-4 0 6,1 0 0,-1 0-1,0 0 1,1 0-1,-1 0 1,1 1-1,-1-1 1,0 1 0,1 0-1,0 0 1,-1 1-1,1-1 1,0 1-1,-1-1 1,1 1 0,0 0-1,0 0 1,-4 5-1,-3 3 17,1 0-1,0 1 1,1 1 0,-10 15-1,-25 58 120,27-48-124,2 1 0,1 1 0,2 0 0,2 0-1,2 1 1,2 0 0,1 1 0,2 48 0,1-72-82,2 1 0,3 22 0,-3-35 9,0 1 0,1-1 0,-1 0 0,1 0 0,0 0 0,1-1 0,-1 1 0,1 0 0,0-1 0,0 0 0,6 8 0,-4-8-64,-1 0-1,1-1 1,0 1 0,0-1-1,0 0 1,1 0 0,-1-1-1,1 1 1,0-1 0,8 2-1,3-1-587,-1 0 0,30 1-1,-30-4-332,0 1-1,0-2 1,30-5-1,-25 0-1057,-1-1-1,32-14 1,-51 21 2057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1-05T02:56:19.3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12490 8581 210 0,'0'0'181'0,"0"0"-130"0,0 0-33 0,0 0 35 0,0 0 28 0,0 0-37 0,0 0 7 0,-132-123-15 0,120 116-13 0,0-4-9 16,-1 5 8-16,-2 2-6 15,-7-2-6-15,-2 6-3 0,-9 0-4 16,-1 0-3-1,-9 0 4-15,-1 0-2 16,-4 3 0-16,-5 17 3 0,-5 0-3 16,4 3 6-16,-5 6-4 15,4-4 4-15,5 5-1 16,5 4 2 0,2 3-2-16,0 6-2 15,3 4 3-15,1 7-6 16,4 2 1-16,4 5-2 0,7-2 1 15,3-2 2-15,2-3 2 16,1-1-4-16,2-6 2 16,7 7-1-16,0-1-2 15,0 1 5-15,-1 2 1 16,2-2-2-16,2-1-5 16,2 4 2-1,1-3 4-15,-3 2-2 0,3 4 0 0,0-6-1 16,3 7 2-16,0-8-3 15,0-3-1-15,0-1 4 16,0-1 0 0,0-1-1-16,0-3-3 15,0-5 1-15,12 1 0 0,6 0 0 16,1-7-1-16,5 4 2 16,7 3 0-16,0-7-2 15,5 5 2-15,1-4-3 16,10-5 1-16,-2 1 3 15,4-4-3-15,3-1-1 16,1 1 2-16,2-10-2 16,-3 3 0-16,3-11 2 15,1-1 0-15,-1 0-1 0,3-4 2 16,-6-3-2-16,3 0-1 16,1 0 0-16,2 0 2 15,-3 0-2-15,4-7 1 16,-1-6 0-16,-4 0 1 15,1-5-1-15,1 2 0 16,-8-3 0-16,2-2-1 16,-4-2 0-16,-4 0 0 15,-5-4 0-15,0-7 0 16,-3-2 3-16,3-1-3 16,-7-3 0-16,4 3 0 15,-2 1 0-15,-3-2 0 16,0-1 0-16,1-2 0 0,-3 1 1 15,1 0-1 1,-1 0 0-16,-8 0 0 16,2-6 0-16,-2-2 1 15,-4-1-1-15,1-4 0 0,-5 2 0 16,2-3 0-16,0-7 0 16,-5-2 0-16,5 0-1 15,-7-5 1 1,-3 5 0-16,-3-3-1 0,0-1 1 15,0 0 0-15,0 10 0 0,-16 7 0 16,-5 7 0 0,-3 2 0-16,-3 1-1 0,-2 3-1 15,-4-2 1 1,-1-2 2-16,-3 4-2 16,-3-3 2-16,-5-3-2 0,-2 4 1 15,-7-3 0-15,-4 6 0 16,-11 3-1-1,-7-1 1-15,-1 8 0 16,-6 5-1-16,-2 1 1 0,2 10-1 16,-9 7-1-16,-6 3-8 15,-3 0-3-15,0 13-12 16,0 28-8-16,11 13-5 16,14 12-21-16,14 21-49 15,25 3-97-15,19-4-52 16</inkml:trace>
  <inkml:trace contextRef="#ctx0" brushRef="#br0" timeOffset="4785.85">15994 7160 151 0,'0'0'118'0,"0"0"-64"0,0 0-40 0,0 0 15 0,0 0 18 0,0 0-10 0,0 0 1 0,-108-46-6 15,100 46-8-15,2 0-6 16,-1 0-3-16,-2 0-4 16,-3 0 0-16,-3 0-4 0,-7 0 2 15,-3 0 1 1,1 10 3-16,0 3 2 15,-4 4 1-15,1 0-1 16,2-1 1-16,-3 5-6 0,4-5 3 16,0 4-4-1,-2 0-3-15,2 4 0 0,2 6-2 16,-2 0 2 0,3 7-4-16,-3 0 0 0,1-1 1 15,-1 11-1-15,0 0 2 16,0 3 2-16,-5-1 1 15,2 3 0 1,0 1-2-16,-1-4 3 0,1 5 1 16,-5 0-1-16,5-5-1 0,-1 3-2 15,4-7 1 1,2-1-2-16,4-7 2 16,2-2-4-16,5-2-1 15,-2 2 1-15,-3 5 0 0,5 4-1 16,-5 3-1-1,4-4 1-15,0 0 0 0,-1 1-1 16,5-4 2 0,-2-3-2-16,1-1 2 0,-3 6 0 15,-1-6 1-15,4 7-1 16,-1-3 3-16,2 0-3 16,-1-3 4-16,-4 0-4 15,3-1 0-15,5 4 4 16,-1 1-4-16,-4-1 1 15,4-4 1-15,1 1-4 0,-5-3 3 16,4 3-2-16,0-4-1 16,-1 4 1-1,4 0-1-15,1-5 3 0,-1 2-2 16,3-4 0-16,-3 3 0 16,0 1 0-1,3 0 2-15,-7 0-1 0,7-2-1 16,-3-1 0-1,0 3 4-15,3-2-3 16,-3 2-2-16,3-3 4 0,0-2-4 16,0-2 1-16,0 3-1 15,0-4 0-15,0 4 1 16,0-2 0-16,0-8-1 16,0-1-2-16,0 4 2 15,3-2 3-15,0 2-3 0,0 1 0 16,0 0 0-16,1 2 0 15,2-3 1 1,-3-3 1-16,2 5-2 0,2-6-3 16,-1 5 3-16,3-2 4 15,1 0-4-15,-2 3 0 16,2-5 0 0,1 10 0-16,2 1 0 15,0-7 0-15,-2 5 0 0,2-5 1 16,-4-4-1-16,4 0 1 15,-1-4-1-15,3 2 0 16,0-2 0-16,4 1 1 16,-1 4-1-16,1-6 1 15,-1 3-1-15,3 2 0 0,4-2 0 16,0 0 0-16,-1-2 2 16,3 1-1-16,-2-4-1 15,3 4 0 1,2-1 3-16,1-1-3 0,-1-4 1 15,1 4 0-15,1-1 0 16,-2-1 0-16,-6 4-1 16,1-5 0-16,2 3 1 15,0-3-1-15,7 2 1 16,-2-4 0-16,5-3-1 16,-2 3 0-16,-1-4 3 15,9 5-2-15,1-5 0 16,5 1 0-16,0-3-1 15,0 2 1-15,-7-2-1 16,-2 2 0-16,0-2 0 16,-3 2 0-16,3 0-1 0,2-2 2 15,-2 6 0-15,-3-7-1 16,0 1-2 0,3 2 2-16,-3-6 0 0,0 0 0 15,0 0 0-15,0 0 1 16,-1 0 1-16,1 0-2 15,-1 0-1-15,4 0 1 0,0 0 0 16,3 0 0 0,1-3 0-16,-1-7 0 15,-1 3 1-15,-2-3-1 0,-3 1 0 16,-3-1 0-16,2-4 2 16,1 3 0-16,0-5-4 15,0 3 1-15,-3-1 1 16,-2 4 3-16,0 1-3 15,2-1 0-15,-1 0 0 16,1-4 0-16,3 5 0 16,0-6 0-16,0 6 0 15,-5-5 0-15,5 1 1 16,-2 0-2-16,-1-5 1 16,3 3 0-16,-2-2 0 15,-1-1 1-15,3 2-2 0,0-1 1 16,-7-6 0-16,4 3 0 15,-5 3 0 1,-2-5-2-16,0 7 2 0,-4-12-1 16,1 5 1-16,-3-9-1 15,0 1 1-15,4 3 0 16,-4-6-1-16,0-1-1 16,1 8 0-1,0-4 1-15,-5 0-1 0,6 6 2 16,-2-2-1-16,1-2 1 15,-4 9-1-15,1-5 1 16,-5 0 0-16,2 2 0 16,-1-5 0-16,4 0 0 15,-4 4 0-15,4-5-1 0,-5 5 1 16,2 0 0-16,-1-4 0 16,1 3 0-16,-5-6 0 15,2 0 0 1,0 1 0-16,-4-2 0 0,6 1-1 15,-3-3 0-15,3-1 1 16,1 1-4-16,-3 0 0 16,-8 0 2-1,4 5 1-15,-2-2-1 0,4 0 2 16,-1 1-1-16,-4-2-1 16,4-3 2-16,-4 4-1 0,2-3 1 15,5-3-1 1,-7-1 0-16,4 1 1 15,1-2 0-15,-4 1 0 16,5 0-2-16,-5 8 2 16,-5-2 0-16,4 4 1 0,-3 8-1 15,-3-1 0-15,0 0 0 16,0-4 0 0,0 5 0-16,0-6 0 0,0 2-1 15,0-3 1-15,0-7 0 16,0 0 0-16,0-2 0 15,0-5 0 1,0-3 0-16,-6 0 0 0,1 2-1 16,-5 6 1-16,4-3 0 0,0 2 0 15,-4 2 0-15,5-3 0 16,-5 11 0-16,4-5 0 16,0 8 0-1,-1 0 0-15,2 3 1 16,-1-1-1-16,-1 0 0 0,1-2 0 15,-7 1-1-15,5 2 1 16,-5-4 0-16,-1 4 0 16,-2-2 0-16,-2 1 0 15,2 0 0-15,0 1 0 16,5-4 0-16,-8 2 0 16,1 2 0-16,-1-1 0 15,1 1 0-15,2 4-1 0,-2-4 1 16,2 0 0-16,2 0 0 15,-2-1 0-15,1 1 0 16,-1 4 0 0,5-4 0-16,-2 0 0 15,1-3 1-15,0 2-1 0,-1 1 0 16,1-1 0-16,0 5 0 16,3-3 0-16,-1-2 0 15,-3 5 0-15,5-5 0 16,-1 8 0-16,-4-8 0 15,8 6 0-15,-8 0-1 16,4 3 1-16,0-5 0 16,-4 4 1-16,7-1-1 15,-7 1 0-15,5 3 0 16,-1-1 0-16,-4-4 1 0,3 0-1 16,-1-1 0-16,5 2-1 15,-6 7 1-15,-1-5 0 16,4 2 1-1,-1 2-2-15,2 2 1 0,-2-1-1 16,1 1 1-16,-1-5 0 16,2 6 0-16,2-5 1 15,-1 2-1-15,-2 1 0 16,-1 0 0-16,-4 1 0 16,-1-4 0-16,-4 0-2 0,-2 0 1 15,-1-3-1 1,1 7 0-16,-5-4-1 15,9 0 1-15,-1 2-2 16,-1 1 3-16,7-1 0 0,-7 0-1 16,4 1 2-16,0-3-1 15,0 4 1-15,2-5 0 16,4 4 0 0,-6 2 0-16,2-2 0 0,1-4 0 15,0 1-1-15,-1 3 1 16,4-1 0-16,-3-3 0 15,0 3 0-15,-1 3 0 16,-2-2-2-16,6-4 2 16,-6 4 0-16,2-2 2 0,4-1-2 15,-4 4 0-15,5-2 0 16,2 5-2-16,-4-3 2 16,5 6 0-1,-3-6 0-15,0 6 0 0,2-5 0 16,-7-1-1-1,5-2 1-15,-5-1-2 0,0 2 1 16,2 4 0-16,-2-4-1 16,-3 3 2-1,8 2-2-15,-2 0 2 0,-1-6 0 16,1 5 0-16,1-7 0 16,-4 5 0-16,2 2 0 0,-2-3 2 15,0 3-2 1,2-1 0-16,-2-3 0 0,-2 4 0 15,0 0 0-15,-3-1-3 16,-5 1 3-16,6 1-1 16,-6 2 3-1,2-4-2-15,0 4 0 16,2-4 0-16,-2 1-1 0,-1-1 4 16,-2 1-6-16,0-4 2 15,-2 4 1-15,5 3 2 16,-3-3 0-1,0 1-4-15,-5-3 4 0,-6 2-4 16,-2 3 2-16,-3 0 0 16,0 0 0-16,0 0 0 15,-4 0-1-15,-1 10 1 16,-8 3 0-16,-1 1 0 0,-7 5 0 16,-7 4-1-16,-6 7 1 15,-17 4-1-15,-15 10-1 16,-9 9-40-1,1 7-68-15,16 15-5 0,27-9-156 16</inkml:trace>
  <inkml:trace contextRef="#ctx0" brushRef="#br0" timeOffset="9696.76">12291 12382 176 0,'0'0'78'0,"0"0"-18"0,0 0-24 0,0 0-16 0,0 0 4 0,0 0 77 0,0 0-15 16,-104-95-40-16,91 93-14 15,3-13-7-15,-1 9-12 16,1 4 2-16,4 2 28 0,1 0-19 16,-3 0-15-16,-3-5-3 15,-5 5-4-15,-2 0 2 16,-6 0 2-1,-5 0-4-15,-1 0 0 0,-1 0-1 16,-2 5 1-16,-1 7-1 16,-3 5 2-16,3-1 0 15,-6 1 4-15,3 3-4 16,2-4 5-16,1 6-8 16,2-16 8-16,8 3-8 15,-3 2 6-15,2 2-6 16,-2 1 4-16,2 6-4 15,-6-4-1-15,7 1 1 16,-7 10 1-16,1-7-1 0,-1 6 0 16,-2 4 1-16,-1-3 1 15,-3 6 0 1,-3 1-1-16,3-4 2 0,0 3 5 16,7-6-4-16,2-3 2 15,1 6-5 1,2 0 3-16,-3 13 1 0,-2 1-1 15,2-5-4-15,6 3 1 16,-2-3 0-16,11-2-1 16,-8 0 2-16,3 0-2 15,6 2 1 1,-9 11 3-16,11-13-3 0,-3 0 2 16,7 4-1-16,4-1 3 0,-4 7-5 15,6-1 9-15,0 5-3 16,0 2 0-1,0 3-1-15,0 5-5 0,6 1 11 16,6 2-8-16,3-10 3 16,0-1-1-16,4-3-1 15,-1 2-1 1,1 1 0-16,-1-9-1 0,3 1 0 16,-2 2 1-16,2-10-1 15,1-1 1-15,-1-2-1 16,3-1 1-16,-1 4 3 15,-6 0-3-15,6 1 1 16,-6-3-2-16,6 9 1 16,1-4 3-16,-6 3-4 15,6-6 2-15,-5 1 1 0,5-2-2 16,4 2 2 0,0-5 3-16,3 2-6 0,-4-5 2 15,0-2-1-15,1 2-1 16,-1-13 3-16,2 3-2 15,-2 3-1-15,0-10 1 16,1 5-1-16,2-3-1 16,1-1-1-16,4 0 1 15,4 2 3-15,-3-3-3 16,8 2 2 0,2 0-3-16,-1 3 1 0,8-6 0 15,-8 2 0-15,2-4 0 16,-7-3 0-16,0-1 0 15,-3-6-1-15,-2 0 1 0,5 0 0 16,0 0-1 0,0 0 1-16,1 0-1 0,-8 0 0 15,1-6 3-15,3-8-3 16,-3 7 0-16,1-3 0 16,0 4 0-16,-8 0 1 15,4-5-2-15,-4 4 0 16,-1 7 1-16,3-5 2 15,0 5-1-15,-2 0-1 0,0-8-1 16,1 1 1 0,-1 4 0-16,8-4 0 0,-1 1 0 15,-4-8 0-15,4 5-2 16,-3-5 0-16,-4 4 0 16,3-3 2-16,-2-1-4 15,-1-2 4-15,5 2-3 16,-8-2 2-16,0 2 0 15,2-9-3-15,1 2 0 16,0-2 4-16,1 0-3 16,-1-7 3-16,1 4-2 15,2-2-1-15,-1 2-3 16,-2-5 6-16,4 1-1 16,-7 0-5-16,3 0 1 0,-3-7 4 15,2 7-2 1,-2-6-5-16,-2-8 4 0,-1 7 3 15,0 0 0-15,-2-2-1 16,2 2-3-16,-5 0 5 16,-1-7-2-16,1 1 2 15,-5 4 0-15,5-14 0 16,-3-5-1-16,-2-3-1 16,2 1 1-16,-4 3 1 15,1 4 0-15,-5 0 0 16,5-1-1-16,-1 4 1 15,3-3 0-15,-3 3 0 16,-3 3 0-16,7 3 2 16,-5-5-3-16,-4 8 1 15,5-3 0-15,-6-1 1 0,0 7-1 16,1 2 0 0,-4 2 0-16,0 0 0 0,0-2 0 15,0 0 1-15,0 5 0 16,0-6 1-16,0-10-2 15,-7 4 2-15,-2-3 2 16,-4 3-2-16,2 1-1 16,-2 2 2-16,0 3-2 15,2 1 0-15,-5 3 0 0,1 3 1 16,-1 2-2-16,2 5 1 16,-2-4-1-1,-2 4 1-15,-6 0 4 16,-8-5-4-16,1 2 2 0,-5-1-1 15,-8-2-1-15,-7-2-1 16,-4 9 3-16,-1-9 0 31,1 4 0-31,12 1 3 0,3 2-2 0,0 4 0 16,11 0 0-16,-3 3-4 16,5 4 2-16,2-1-1 15,3 4 0 1,1 1-1-16,0-2 0 0,-4 8 0 15,1-4-2-15,-1 7 2 0,-5 0 0 16,-4 0 0-16,-9 0-2 16,3 0 2-1,-2 0 0-15,-1 0 0 0,3 7 0 16,-4 3 0-16,7-4 1 16,7 9-1-1,-4-5 0-15,0 0-1 16,-2 6-6-16,-8 1-5 0,4 4-5 15,-2 4-13-15,2 12-19 16,6 3-2-16,1 7-19 16,12 10-39-1,5-4-82-15,10-2-58 0</inkml:trace>
  <inkml:trace contextRef="#ctx0" brushRef="#br0" timeOffset="12274.98">15602 12879 448 0,'0'0'133'0,"0"0"-84"0,0 0-29 0,0 0 54 0,0 0 0 0,0 0-35 0,-165-133-20 0,155 123-9 0,7 10-1 0,-3-4-2 16,-4 4 1-16,-1 0-8 16,-8 0 1-16,-6 0-1 0,-5 6 5 15,-4 11 0-15,0 3 0 16,1-10 2-16,-1 10 4 15,3 4-2-15,-5 3 0 16,2 4-1-16,0-2-6 16,7 1 0-16,1 8 1 15,2-3 0-15,0 19 1 16,0-8-1-16,2 7-1 16,7 6 3-16,-1-3-2 15,3-3-1-15,2-9 2 16,1 9-3-16,1-9 1 15,-1 9 2-15,5-7 4 16,-1 8-1-16,-1 3-5 16,1-4 4-16,3 4 5 15,1-3-6-15,-1 0-5 16,0-5 3-16,3 5-1 0,0 4 5 16,0-5-3-16,0 0-3 15,0-3 1-15,0 3 2 16,0-5-1-1,0 1 1-15,0 1-4 0,14-3 1 16,7-4 7-16,5 1-8 16,11 4 3-16,3-3-2 15,5 6 1-15,8-7 2 0,-5-8-2 16,8-3 0 0,-1 1-2-16,6 3 0 0,3 2 0 15,0-2 1 1,2-10 2-16,-5-1 0 15,0 2-3-15,0-4 0 0,3-9 1 16,13 6-1 0,0-8 0-16,-3 4 0 0,-7-4 0 15,-6-3 1-15,-3 3-1 16,-2-6 0-16,2-4-1 16,0 1 1-16,1 6-1 15,2-10 1-15,3 0 0 16,1 0 1-16,2 0 0 15,-3 0-1-15,-3 0 0 16,0 0 0-16,-2 0 0 16,3-6 0-16,-5-5 0 0,-1 4 0 15,-4 2 0 1,1-3-1-16,-2 1-3 0,2-3 3 16,2-3-1-1,-1-3 2-15,-4 2 0 16,-5-3 0-16,2 5 0 0,-7 4 1 15,0-8-1-15,-3 9 0 16,-4-14 0-16,4 5 1 16,0-7-1-16,0 2 0 15,0-2 0-15,0 0 0 16,0 0 0-16,-8 2 0 16,-2 5 1-16,2-5-1 0,-2 5 0 15,4-7-1-15,-1 2 1 16,1 1 0-1,-4 3 0-15,34-36 0 16,-29 24 0-16,-1 1 0 16,-4-5 1-16,0 3-2 15,-6 1 1 1,2-2 0-16,-1 4-1 0,-11 4 2 16,5 7-1-16,-6-4 1 15,-2-4-1-15,1 0 0 16,-5-6 0-16,2-4-1 15,-1 1 0-15,2-7 1 16,-7 0 0-16,0-10-2 16,0 3 1-16,0 3 1 15,0-6-1-15,-12 4 1 0,-4-8 0 16,-8 4 0 0,2-1 1-16,-2 2-1 15,1 2 0-15,-1 0 1 0,0 1 0 16,-3 3-1-16,-1-5 0 15,-2 1 2 1,-7 1-2-16,-3-1 0 0,0-2 0 16,-3-5 1-16,-1 11 1 15,-4-9-1-15,-2 16 3 16,5 3 1-16,-4-4-5 16,5 1 0-16,4-8 3 15,3 6-2-15,2 5 3 0,-2 0-4 16,0 3 3-1,0-3-3-15,-3 12 2 16,3-5-2-16,3 2 0 16,1 5 1-16,-4-2 0 0,0-9-1 15,-2 7 0-15,2 2-1 16,-3 1 1-16,0 5 0 16,3 0 0-1,0 5 0-15,4-3 0 0,-1 3-1 16,0 4 1-16,4-1 0 15,-4 0 0-15,6 7 0 0,1 0 0 32,0 0 0-32,-5 0-2 0,-5 0 0 15,-3 0 2-15,3 0 0 0,0 7 0 16,2 0 0-16,4-1 0 16,-3 1 2-1,4 0-2-15,-2-4-3 0,2 3 3 16,-1 1 0-16,-3 1 1 15,1-2-1-15,-1 3-2 16,-3 1 1-16,3 1 1 16,1-2-1-16,-4 5 1 15,6 3 0-15,-6-4 0 16,-3 10-2-16,1-13-2 16,-4 1-2-16,0 6 2 0,3-4-1 15,1 3 4-15,4-6-1 16,6 4-2-1,0-8 1-15,8 1 0 16,-1 0 0-16,4 3 1 0,-1-4-3 16,1 2 2-16,-1 1-3 15,8-5-3 1,-5 5 6-16,4 5-4 0,0-4 1 16,-6 3-1-16,5-6 2 15,-3 4 0 1,2-6 2-16,4 0 0 0,2-3-1 15,-2-2 3-15,4 8-1 0,3-8 1 16,-4 0 0-16,7 6-3 16,0-6 4-1,-3 0-6-15,3 0-3 0,0 0 1 16,0 0-7-16,0 0-3 16,0 0-5-16,0 0-10 15,0 0-11-15,0 0-42 16,0 0-47-16,0 0-42 15,0 7-73-15</inkml:trace>
  <inkml:trace contextRef="#ctx0" brushRef="#br0" timeOffset="17756.49">16010 14556 344 0,'0'0'57'0,"0"0"-50"0,0 0 9 0,0 0 69 0,0 0-8 0,0 0-34 0,0 0-12 0,0-25-16 0,0 25-3 16,0 0 0-16,0 0-1 16,0 0-2-16,0 0-3 15,0 0 7-15,0 15-2 16,-3 3 11-16,-1 4-9 16,1 5-3-16,-3-3 7 15,-4 3 2-15,2-1-11 16,-1 4 4-16,-4 0-1 15,8 4-2-15,-5-11-1 16,-3 0-3-16,7 2-2 31,-5 1 3-31,-2-3 0 0,0-3 6 16,5-2-6-16,-2-6-5 0,1 5 1 16,-6-1 3-16,3 12 1 15,-3-12-4-15,-4 1-2 16,4 4 1-16,-1-6-1 0,-3 13 3 15,1-12-3-15,-1 4 0 16,1 3 0 0,-3 1 0-16,-1-1 0 0,1 4 1 15,-3 3-1-15,2-7 1 16,1-2-1-16,3 2 0 16,2-6 0-16,-3 3 0 15,4-4 0-15,1 1 0 16,-2 3 0-16,-3 4 0 15,-9 0 0-15,-5 5 1 16,-4-2-1-16,-5 3 0 16,-1-7 0-1,-4 7 1-15,2-9-1 0,-1 9 0 0,9-14 0 16,0 4 0-16,0-3-1 16,3-3 1-16,-3 9 1 15,0-7-1-15,4 4 0 16,-4 4 1-1,3-8-1-15,-3 11 2 0,-11 3-2 16,-5 0 0-16,-2-6-1 16,-4-1 0-16,1-3-1 15,0 3 0-15,-6-2 2 16,-3 2 0-16,-1-6 0 16,-2 11 2-16,-1-13-2 15,1 3-1-15,-4 1-1 0,-2-3 2 16,-4 5 0-1,-5-5 0-15,-8 5 0 0,-2-12 0 16,0 12 0 0,-1-15 0-16,5 11 0 15,-1-3 0-15,4 2 0 0,-11-2 0 16,-3 2-3-16,-5 4 3 16,-4-3 2-16,2-3-2 15,-2 2 0-15,4 4 0 16,-1-2 0-16,2-6 2 15,2 5-2-15,-1-11 0 0,1 8 0 16,3-4 0 0,-3-3 3-16,-4 6-2 15,1-3-1-15,-7-2 0 16,-12-3 2-16,6 2 1 0,-5-4-3 16,9 5 1-16,2-8 1 15,7 0-1 1,-1 0 0-16,1 0 0 15,1 0-1-15,-2 6 1 0,4-6 0 16,-1 0 1-16,1 0-2 16,3 6 1-16,3-6 2 15,-3 8-1-15,2-8 2 16,1 6 0-16,3-3-3 16,0 4 2-16,-3-1 2 0,-1 1 1 15,-4-7-1-15,-8 7-4 16,4-7 1-1,0 0 1-15,9 0-2 0,6 0 4 16,9 0-1-16,7-7-4 16,4-6 1-16,11 3 0 15,6-10 3 1,12 3-1 0,9 5 1-16,4-13 2 0,6 2 0 0,3 3-5 15,-2-4-1 1,9-6 0-16,-2 10 2 0,10-9 1 15,-4-2-2-15,8 1 0 16,2-6-1-16,0 5 0 16,0 1-4-16,0 0 4 15,0 7 4-15,0-7-4 0,15 3 0 16,6-6 0 0,7 0 0-16,8-5-1 15,1 5 0-15,6-3 1 0,0 5 0 16,-3 4 0-16,7-2 0 15,1-2 0-15,10 1-2 16,6 0 2-16,2 0 0 16,-2 1 0-16,0 5-1 15,-6 4 0-15,0 3 1 16,-12-4 1-16,-2 12-1 16,-4 3 0-16,-10-2-1 15,-2 8 0-15,-10-7 0 16,0 4 1-16,-6-3-1 15,1 6 0-15,-10-7-2 16,0 7-2-16,-3 0 0 0,0 0-2 16,0 0 0-16,0 0-10 15,0 0-14-15,0 0-5 16,0 0-8-16,0-13-29 16,0-11-48-16,0-13-113 15,-6-8-138-15</inkml:trace>
  <inkml:trace contextRef="#ctx0" brushRef="#br0" timeOffset="18067.22">8673 15245 69 0,'0'0'549'0,"0"0"-436"0,0 0-58 0,0 0-32 0,0 0 22 0,0 0-6 0,-16-13-17 0,16 13-21 0,10 16 2 0,20 14-2 0,4 7-1 16,0 7 1-16,-4-14 0 16,-9 6-1-16,-2-14 3 15,-9-7-2-15,-7-8-1 16,-3-7 0-16,0 7 0 16,0-7 0-16,0 9 1 0,-13 12-1 15,-17 2 4 1,-4 7-4-16,0 0-3 0,4 0-18 15,6 1-15-15,5 13-39 16,6-8-79-16,11-6-68 16,2-7-110-1</inkml:trace>
  <inkml:trace contextRef="#ctx0" brushRef="#br0" timeOffset="22166.99">6874 11769 145 0,'0'0'237'0,"0"0"-163"0,0 0-31 0,-170-64-6 0,136 32 4 0,7-9-2 0,0-6-9 0,9-3 16 16,-1-3-30-16,4-6-9 15,2 5-3 1,1-7 0-16,-3 1 4 16,2 0-1-16,-3-4-5 0,-1 4 2 15,-6 3 12-15,2 1-3 16,-3-2 1-16,3 2-5 16,-1-4 4-1,1 3 7-15,5-7-11 0,1-3-2 16,6 0 7-16,6-6-12 15,3-4-1-15,0 1 2 0,0 5 0 32,9 8 0-32,15 6-2 0,2 13 0 15,3 4 7-15,6 4-8 0,-1 3 2 16,6-4-1-16,2 3-1 16,1 1 0-1,2-1 2-15,5 1-2 16,-4 6 2-16,-4 4-1 0,-5 2-1 15,3 2 0-15,0-1 1 16,-3 6-1-16,3-2 1 16,-3 5-1-16,3-2 1 15,-1 3-1-15,4 0 0 16,7-3 1-16,-2-1-1 16,5 1 0-16,2 3 0 0,-1-4 1 31,2 4-1-16,-1 1 2-15,-2-2-4 16,-5 1 2-16,-5 7 0 0,1 1 0 16,-8 2 2-16,-2-4-2 0,-3 4 0 0,-7 0-2 15,-3 0 2-15,4 0 0 16,-7 0 2 0,1 0-2-1,-1 0-2-15,-5 0 2 0,-2 0 0 16,-1 0 0-16,-1 0 0 0,4 0-1 15,-1 0 1-15,3 9 0 16,-3-5 0-16,4 7 0 16,-2-9 1-16,-4 8-1 15,3-4 0-15,-4 1-2 16,1 4 4-16,-5-4-5 0,1-5 3 16,-6 2-1-1,3-1 1-15,0 0 0 0,1-3 1 16,-1 0-1-16,2 0 0 15,-5 0 1-15,6 0-1 16,-6 0-2-16,4 0 2 16,-4 0 0-16,0 0-6 0,3 0 5 15,-3 0-3-15,0 0-4 16,0 0-4-16,0 0-9 16,0 0-22-16,0 7-30 15,-10 7-26 1,-11 7-19-16,-6 4 23 0,6-5-33 15,5-6-51-15</inkml:trace>
  <inkml:trace contextRef="#ctx0" brushRef="#br0" timeOffset="22522.97">8198 9470 363 0,'0'0'25'0,"0"0"11"0,0 0-20 0,0 0-13 0,0 0 12 0,0 0 12 16,0-20-13-16,0 43-6 15,3 12 5-15,12 1-4 0,-3-3-3 16,0-3-3-16,4-7-3 15,-7-3 1-15,-2-6 1 16,-5-4-2-16,-2 0 1 16,0 3 4-16,0 4-1 15,-31 9 12-15,-14 4-2 16,-5 0-9-16,2 2-3 16,5-3-2-16,12-4-7 0,9 0-30 15,9 5-55-15,5 4-2 16,5-8-61-16</inkml:trace>
  <inkml:trace contextRef="#ctx0" brushRef="#br0" timeOffset="38049.01">23080 9915 220 0,'0'0'74'0,"0"0"-13"0,0 0-41 0,0 0 26 16,0 0 48-16,0 0-13 0,0 0-24 0,0 0-13 0,0 0-12 16,0 0-6-1,3-7 2-15,-3 3-3 0,3-3-8 16,-3 7-3-16,0-2-1 15,0-5 0-15,0-3-6 16,-3 3-7-16,-16-6 1 16,-5 3-1-16,0 4 0 15,-7-4-2-15,-4 10 2 16,6 0 0-16,-6 0-1 16,4 0-1-16,-2 0 2 0,-4 10-2 15,-5 19 2-15,-5 11 0 16,-2 17-1-1,3 11 0-15,3 8 0 0,10 7 1 16,8 7 0-16,13-5-1 16,9-9 1-16,3-6-1 15,0-12 1 1,3-9-1-16,21-9 1 16,8-10 0-16,7-7 0 0,1-9 0 15,3-7 0-15,-3-7 0 16,-6 0-1-16,-7 0 1 15,-3-10 0-15,-5-11 0 16,-9-2 1-16,-10-4 2 16,0-2-3-16,0-4-1 15,0-2 1-15,-16 2-2 0,-3 3-1 16,-2 7 3 0,3 6-2-16,-4 5 2 0,4 4-2 15,-1 5-4-15,4 3 5 16,9 0 0-16,-1 0-4 15,7 0 5-15,0 0-3 16,0 0-4-16,0 0-6 16,4 11 12-16,20 1 1 15,3-1 0-15,2-5 0 16,-2-6-2-16,-3 0 2 16,-3 0 0-16,-5 0 2 15,-3 0 1-15,-10 0-1 0,-1 0 2 16,-2 0 6-16,0 0 2 15,0 0-6-15,0 0-2 16,0 0-1 0,3 26-3-1,4 16 4 1,-4 0 1-16,0 5-4 16,0-1-1-16,-3 2 2 15,3-4-2-15,0-9 0 0,1 2 0 0,-1-7-7 0,2-3-8 16,1-6-18-16,1-9-22 0,-1-5-44 15,7-7-52-15,-2 0-4 32,8-29-174-32</inkml:trace>
  <inkml:trace contextRef="#ctx0" brushRef="#br0" timeOffset="38522.61">23245 10115 474 0,'0'0'81'0,"0"0"-20"0,0 0 1 0,0 0-18 0,0 0-19 0,0 0-19 0,-6 63 5 0,3 14 11 0,3-3-5 16,-7-10-15-16,4-11 3 15,0-16 3-15,1-7 3 16,2-10-7-16,0-10-2 15,0-10 0-15,0 0 4 16,0 0 7-16,0-2 2 16,0-33-3-16,0-15-11 15,5-11-1-15,14-2-1 16,-1-3 1-16,-2 6 0 16,0 2 0-16,-5 12 0 15,2 13-1-15,-5 6 1 16,2 13 0-1,-4 7 0-15,0 7-2 0,6 0-1 16,4 0 0-16,8 21 2 0,8 17-1 16,-3 4 1-16,-4 8 0 15,-3 3 1 1,-7-3 0-16,-8 2-3 0,-4-7-1 16,-3-1-8-16,0-4-13 15,-16-4-11-15,-11-8-49 16,-4-12-92-1,-4-11-4-15</inkml:trace>
  <inkml:trace contextRef="#ctx0" brushRef="#br0" timeOffset="38712.72">23242 10285 491 0,'0'0'111'0,"0"0"-68"0,0 0-23 0,0 0 2 0,0 0-19 0,0 0 1 0,156 11-4 0,-92-2-12 0,-8-2-69 0,-4-7-53 0,-9 0-34 15</inkml:trace>
  <inkml:trace contextRef="#ctx0" brushRef="#br0" timeOffset="39117.24">23683 10182 48 0,'0'0'296'0,"0"0"-205"16,0 0 28-16,0 0-32 0,0 0-35 15,0 0-36 1,0 0-14-16,0 48 10 16,4-3 20-16,5-1-15 0,-4-11-12 15,0-9-3-15,-3-7 3 16,1-15-4-16,0-2-1 16,-3 0 3-16,0 0 7 15,0-30-3-15,0-16-6 16,0-10-1-1,0 5-1-15,3 15 1 16,0 15 0-16,0 17 0 0,4 4-2 16,4 0-6-16,12 4 5 15,10 29-1-15,9 4 4 16,5 7-1-16,-4-14 1 16,-3-10 0-16,-9-10 5 0,-4-10 1 15,-8 0 14-15,-1-20 13 16,0-26-5-16,-3-18-11 15,-2-7-11-15,-8-3 1 16,-5-2-4 0,0 6-3-16,0 6 0 0,0 19-4 15,0 16-13-15,-3 20-11 16,-8 9-23-16,-8 20-120 16,-2 33-73-16</inkml:trace>
  <inkml:trace contextRef="#ctx0" brushRef="#br0" timeOffset="39840.33">23040 11716 394 0,'0'0'107'0,"0"0"-47"0,0 0 28 16,0 0-22-16,0 0-48 0,0 0-14 0,-13 84 11 0,44-21 6 0,-1 0 3 0,2-3-8 0,-8-20 1 0,-6-6 0 0,-5-11-2 0,-4-9 0 0,-7-7-9 0,-2-7 2 0,0 0 4 0,0 0 7 0,0 0 4 0,3-13 0 0,7-41-9 0,2-10-13 15,3-17-2-15,-2 5 1 16,6 7-2-1,-8 8-9-15,5 20-1 0,-4 12-8 16,-6 15-7-16,7 11-12 16,-2 3-40-16,15 0-72 15,4 23 10-15,1 0-12 16</inkml:trace>
  <inkml:trace contextRef="#ctx0" brushRef="#br0" timeOffset="40318.05">23616 11793 232 0,'0'0'113'0,"0"0"-86"16,0 0 23-16,0 0 60 15,0 0-60-15,0 0-21 16,-16-30-24-16,16 30-5 15,0 23 9-15,0 21 33 16,0 2-7-16,0 4-6 16,-2 1 7-16,-1-5-15 15,0-9-12-15,0-6-8 0,-1-15 4 16,1-3-5-16,3-13 2 16,0 0-1-16,0 0 1 15,0 0 6-15,0-16 1 16,0-28-9-16,0-20-6 15,0-6-4-15,7 4 2 16,7 2 8-16,2 7-3 16,-3 14 3-1,-2 7 0-15,2 12 0 0,-3 17 2 16,-5 0-2-16,7 7-5 16,3 0-1-16,7 30 6 15,3 7 0-15,0 7-2 16,-7-5 2-16,3 5-1 15,-5-6-1-15,-2-2-14 0,-1-8-28 16,-4-6-32-16,-2 1-48 16,-7-9-28-1,0-11-176-15</inkml:trace>
  <inkml:trace contextRef="#ctx0" brushRef="#br0" timeOffset="40506.37">23680 11880 442 0,'0'0'118'0,"0"0"-92"0,0 0-23 0,0 0 4 0,0 0 1 0,0 0-8 0,196-11-14 16,-125 11-129-1,-15-3-125-15</inkml:trace>
  <inkml:trace contextRef="#ctx0" brushRef="#br0" timeOffset="41423.33">24414 11616 76 0,'0'0'322'0,"0"0"-257"0,0 0-43 0,0 0-14 0,0 0 44 0,0 0 17 0,0 160-32 0,-4-106-1 16,-2-1-16-16,3-10-5 15,0-13-3-15,3-9-4 16,-3-12-4-16,3-6-4 15,0-3 4-15,0 0 3 16,0-16 9-16,0-28-13 16,0-11-3-16,0-13-4 15,0 9-4-15,12 8 4 0,1 11 0 16,-2 16 2 0,2 21 2-16,-3 3-5 0,4 0-4 15,7 21 7 1,11 18 2-16,2 8 0 0,-2-4 1 15,5-6 1-15,-3-14-1 16,-2-2 2-16,-11-18 0 16,-2 0 5-1,-8-3 4-15,5 0 6 0,-4-30-2 16,0-13-14-16,1-11 3 16,-8-6-5-16,1-3 0 15,-6 2-9-15,0 8-16 16,0 19-23-16,0 15-45 15,-11 19-35-15,1 0-28 0,1 0-72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5.7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318 11 7716,'0'0'5938,"-31"-4"-5410,11 1-474,0 1-1,-1 1 1,1 1-1,-25 2 0,42-1-46,0-1-1,1 1 1,-1 0-1,0 0 0,1 0 1,-1 1-1,1-1 1,0 0-1,-1 1 1,1 0-1,0 0 0,0-1 1,0 1-1,0 0 1,0 1-1,1-1 0,-1 0 1,0 0-1,1 1 1,0-1-1,0 1 1,-1-1-1,1 1 0,1 0 1,-1-1-1,0 5 1,-5 17 10,2 1 0,0 0 0,2-1 0,1 38 0,1-44-29,0-1 0,1 1 0,1-1 0,1 1 0,0-1 0,1 0 0,10 26 0,3-11-267,0-1 1,2 0-1,41 49 0,-47-63 137,-8-11 52,0 0-1,0 0 0,-1 1 1,0 0-1,0 0 0,0 0 0,4 15 1,-8-21 47,0 0 0,1 0 0,-1-1 0,0 1 0,0 0 0,0 0 0,0 0 0,0 0 0,0 0 0,0 0 0,0 0 0,0-1 0,-1 1 0,1 0 0,0 0 0,0 0 0,-1 0 0,1-1 1,-1 1-1,1 0 0,-1 0 0,0 1 0,-1-1-25,1 0 0,-1 0 1,1 0-1,-1-1 0,1 1 0,-1 0 1,0-1-1,1 1 0,-1-1 0,0 1 1,-3-1-1,-4 2 49,-1-1-1,1 0 1,-1 0 0,1-1-1,-1-1 1,0 0 0,1 0-1,-1 0 1,1-2 0,0 1-1,-1-1 1,1 0 0,0-1-1,1 0 1,-1 0-1,1-1 1,0 0 0,0-1-1,-14-12 1,16 12-159,0-1 0,0 0 1,0 0-1,1-1 0,0 1 0,1-1 0,0 0 0,0-1 0,1 1 1,0-1-1,0 1 0,1-1 0,0 0 0,0 0 0,1 0 0,0 0 1,1-14-1,0-41-2533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6.1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553 28 8580,'0'0'3751,"-33"-5"-2807,-113-16-133,137 20-751,0 0-1,-1 1 1,1 0-1,0 1 0,0 0 1,0 0-1,0 1 0,-12 4 1,15-3-30,-1 0 0,1 0 0,0 1 0,0 0 1,1 0-1,-1 1 0,1-1 0,-6 7 0,6-5-21,0-1 0,0 1 0,0 1 0,1-1 0,0 1 0,1-1 0,-1 1 1,1 0-1,0 1 0,1-1 0,-2 8 0,1 5-15,0-1 0,1 0 0,2 23 1,0-30-33,0-1 0,1 0 1,0 0-1,1 0 1,0 0-1,1 0 1,0-1-1,0 1 1,2-1-1,-1 1 0,1-1 1,7 10-1,8 8-350,2 0 0,1-1-1,1-1 1,1-1-1,1-2 1,45 32 0,-66-51 225,-3-3 98,1 0 1,-1 0-1,0 1 0,0-1 1,0 1-1,0 0 0,0-1 1,0 1-1,-1 0 1,1 0-1,-1 0 0,1 0 1,-1 0-1,0 1 1,1-1-1,-1 0 0,0 3 1,0-4 54,-1 0 0,0-1 0,0 1 0,0-1 0,0 1 0,0 0 0,0-1 0,0 1 0,0 0 0,0-1 0,0 1 0,0-1 0,0 1 0,0 0 0,0-1 0,-1 1 0,1-1 0,0 1 0,0 0 0,-1-1 0,1 1 0,-1-1 0,1 1 0,0-1 0,-1 1 0,-1 0-46,-1 1-1,1-1 1,0-1 0,0 1 0,0 0 0,0-1-1,-5 2 1,-33 3 116,-1-2-1,-70-3 1,48-1 167,52 2-190,-1-1-1,1-1 1,-1 0 0,1 0 0,0-1 0,0-1 0,0 0 0,0 0 0,0-1 0,1 0 0,-15-9 0,23 12-137,0 0 0,1 0 0,-1-1 0,0 1 0,0 0 0,1-1 0,-1 0 0,1 1 0,-1-1 0,1 0 0,0 0 0,0 0 0,0 1 0,0-1 1,0-1-1,0 1 0,0 0 0,1 0 0,-1 0 0,1 0 0,-1 0 0,1-1 0,0 1 0,0 0 0,0 0 0,0-1 0,0 1 0,1 0 0,-1 0 1,1 0-1,-1 0 0,1-1 0,0 1 0,1-2 0,3-4-1383,1 1-1,12-14 1,-18 21 1472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6.5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462 26 9044,'0'0'4464,"-35"-6"-3998,2-1-330,0 2 1,-54-2-1,81 7-117,0 1 0,-1-1 0,1 1 0,0 1 1,0-1-1,0 1 0,0 0 0,0 1 0,0 0 1,0-1-1,1 2 0,-1-1 0,1 1 1,-9 7-1,-4 5 9,1 0 1,0 1 0,1 1 0,1 0-1,1 2 1,-13 22 0,19-28-30,0 1 0,1-1 1,1 1-1,1 1 1,0-1-1,1 1 0,1 0 1,0 0-1,-1 30 0,4-42-8,0 0 0,0 0 0,1 0 0,-1 0 0,1-1 0,0 1 0,0 0 0,0 0 0,0-1 0,4 8 0,-3-8-18,1 1 1,0-1 0,0 0 0,0 0-1,1 0 1,-1 0 0,0-1-1,1 1 1,4 1 0,0 1-71,0-1 0,1-1 1,0 1-1,-1-1 1,1-1-1,0 1 1,0-2-1,10 2 0,-3-2-217,0-1 0,0 0-1,0-1 1,17-3 0,-23 2 53,0-1 1,-1 0 0,1-1 0,0 0-1,-1 0 1,0-1 0,0 0 0,-1-1-1,1 0 1,-1 0 0,0-1 0,-1 0-1,12-13 1,2-7-244,-1 0-1,30-55 0,-49 80 505,51-96 395,-43 81 709,-2-1 1,0-1 0,6-28 1606,-15 50-2099,-7 14-835,1-2 319,3-7-109,-56 116 52,54-106-143,1-1 1,0 1-1,2 0 1,0 0 0,-2 29-1,6-43-31,-1 1 0,1 0 1,0-1-1,1 1 0,-1-1 0,1 1 1,0-1-1,0 1 0,0-1 0,1 1 0,0-1 1,-1 0-1,2 0 0,4 8 0,-4-9-58,0 0 0,0 0-1,0 0 1,1 0-1,0-1 1,-1 1 0,1-1-1,0 0 1,0 0 0,0 0-1,1-1 1,-1 1 0,0-1-1,8 1 1,4 0-562,-1 0 0,18-2 0,29 0-1814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7.0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524 447 3073,'0'0'1665,"13"-32"333,39-101 326,-33 76-379,-18 53-1420,-1-1 0,1 0-1,-1 1 1,0-8-1,0 10-266,-5 1 308,0 1-542,0 0-1,-1 1 1,1 0 0,0 0-1,0 1 1,-1-1 0,1 1 0,-8 5-1,3-2 13,0 1 0,1 0 0,-15 14 0,7-4 12,2 0-1,0 1 0,-22 33 1,29-37-46,1 0 0,0 1 1,0 0-1,1 0 0,1 0 0,1 1 0,0 0 1,1-1-1,0 1 0,1 1 0,0 21 1,2-32-25,0-1 0,0 0 0,1 1 0,-1-1 0,1 0 0,1 6 0,-1-8 3,0-1 1,0 1-1,0-1 1,0 1-1,0-1 0,0 0 1,0 1-1,0-1 1,0 0-1,1 0 0,-1 0 1,0 0-1,1 0 1,-1 0-1,1 0 1,-1 0-1,3 0 0,4 2-77,1-1-1,0 1 1,0-2 0,-1 1-1,1-2 1,0 1-1,0-1 1,0 0-1,0-1 1,0 0 0,0 0-1,0-1 1,17-6-1,-18 4-47,0-2 1,0 1-1,-1-1 0,0 0 0,0-1 0,0 0 0,11-14 0,36-61 100,-48 74 47,12-23 829,20-44 1,-38 80-479,-11 131-259,-1 5-102,11-97 7,2 1-1,3-1 1,1 1-1,12 49 1,-6-54-78,-3 0 0,-1 0 0,2 75 0,-8-104 33,-2-1-1,1 0 1,-4 15 0,3-22 30,0 1-1,0-1 0,0 1 1,-1-1-1,0 1 0,1-1 1,-1 0-1,0 0 0,-1 0 0,1 0 1,-1 0-1,-4 4 0,-3 0 2,1-1 0,-1 0 0,1 0 0,-2-1 0,1-1 0,0 0 0,-1 0 0,0-1 0,0 0 0,-17 1 0,-19 1 2,-55 0 0,92-5 9,7 0 3,-45 1-8,-69-8 1,103 5 9,-1 0-1,1-1 1,0-1-1,1 0 1,-1-1-1,1-1 1,0 0-1,0 0 1,-15-12-1,19 12 1,1 0 1,0-1-1,0 0 0,1 0 0,0 0 1,0-1-1,1-1 0,0 1 0,0-1 1,1 0-1,0 0 0,1-1 1,0 1-1,0-1 0,1 0 0,0 0 1,1 0-1,0 0 0,-1-18 0,3 23 2,0-1-1,0 0 0,1 1 1,0-1-1,0 1 0,0-1 0,1 1 1,-1 0-1,1 0 0,1 0 0,-1 0 1,1 0-1,0 0 0,0 0 1,0 1-1,0-1 0,1 1 0,0 0 1,6-5-1,8-5 10,0 1 1,1 1-1,33-16 1,-43 23-14,198-92-9,-3 1-67,-120 51 2,102-73 0,-129 76 70,-1-3 0,68-71 0,-101 91 14,-1-1-1,25-36 1,-39 49 23,0-1 0,0 0 1,-2-1-1,1 0 0,-2 0 0,7-28 0,-11 38 14,0 0-1,-1 0 0,0 0 0,1 1 0,-2-1 0,0-7 0,1 11-30,0 1 1,0-1-1,0 0 0,0 0 0,0 1 0,-1-1 1,1 0-1,0 0 0,-1 1 0,1-1 0,-1 0 0,1 1 1,-1-1-1,1 0 0,-1 1 0,1-1 0,-1 1 0,1-1 1,-1 1-1,0-1 0,1 1 0,-1 0 0,0-1 0,1 1 1,-1 0-1,0-1 0,0 1 0,1 0 0,-1 0 1,0 0-1,-1-1 0,-5 0 19,0 1 1,-1-1-1,1 1 0,0 1 1,-1-1-1,1 1 0,0 1 1,0-1-1,0 1 0,0 0 1,0 1-1,0 0 1,0 0-1,1 0 0,-8 6 1,-1 1 24,0 0 0,1 2 0,0 0 0,1 0 0,-17 21 0,9-6 27,1 0 0,2 2 0,0 0 0,2 1 0,1 0 0,-12 39 0,17-40-55,2 0-1,1 1 1,1 0-1,2 0 1,1 0-1,1 0 1,3 38-1,-1-56-31,2 1 0,-1-1 0,1 0 0,1 0 0,0 0-1,1 0 1,1 0 0,-1-1 0,2 0 0,0 0 0,0 0 0,1-1-1,0 1 1,0-2 0,1 1 0,1-1 0,14 12 0,-5-6-51,0 0 1,1-2 0,1 0 0,0-1-1,29 13 1,-18-13-145,1 0 0,0-3 1,38 8-1,18-4-769,0-5 0,90-2 0,-74-4-846,0-6 0,0-4 0,113-23 0,68-46 161,-282 76 1635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8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64 9941,'0'0'2497,"204"0"-1969,-73 0-384,14 0-144,7-11 0,-11 3-384,-17-11-2017,-31-7-2417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9.0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1229 0 4738,'0'0'8609,"-17"20"-8019,5-6-508,1 0 0,1 0 1,0 1-1,-11 24 0,19-34-69,0 1-1,1 0 1,0 0-1,0 0 1,0 0 0,1 1-1,-1-1 1,1 0-1,1 0 1,-1 0 0,3 9-1,2 3 4,0 0 0,10 21 0,-3-10-4,7 22 17,20 59 6,-34-93-27,-1 0-1,-1 1 0,0-1 1,0 26-1,-3-37-8,0 1 0,0-1 0,-1 0-1,0 0 1,-1 7 0,1-11-1,-1 1-1,1 0 1,0 0 0,-1 0-1,1-1 1,-1 1 0,0-1-1,0 1 1,0-1 0,0 0-1,-1 0 1,-4 4 0,-4 1 3,1-1 0,-2 0 1,1 0-1,-24 7 1,-58 13 36,92-26-38,-421 77-574,-9-46-3673,234-30 403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08.9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 0 9316,'0'0'5080,"-14"39"-4672,5-13-340,-4 6 3,3 0 1,0 0-1,2 1 1,1 0-1,2 1 1,-2 56-1,7 579 602,-10-483-583,7-153-76,3-19 4,0-27 17,-1-35-143,2 0-1,3 0 0,9-51 0,28-53-418,-27 105 305,-13 44 199,5-18-121,0 0 0,18-35 0,-22 51 94,1 0-1,0 0 1,0 1 0,0-1-1,0 1 1,1 0 0,0 0 0,0 0-1,0 0 1,0 1 0,0 0-1,1 0 1,0 0 0,-1 0-1,1 0 1,9-2 0,-2 2-91,-1 2 0,1-1 1,0 1-1,-1 1 1,14 1-1,1-1-187,-23 0 277,0 0 0,-1 0 0,1 1 0,0-1 0,-1 1 0,1-1 0,-1 1 0,1 0-1,-1 0 1,1 0 0,-1 0 0,1 0 0,-1 0 0,0 1 0,0-1 0,3 4 0,-2-2 3,0 0-1,-1 1 1,1-1 0,-1 1 0,0 0 0,0-1 0,-1 1 0,1 0 0,-1 0 0,2 5-1,2 17-18,-1 1-1,-2-1 1,0 1-1,-3 39 1,0-19 68,0-23 15,-6 39 0,3-39 59,-1 40 0,5-61-26,0-1 1,0 0-1,0 0 1,0 0-1,1 0 1,-1 1-1,0-1 1,1 0-1,0 0 1,1 2-1,-1-3-26,-1 0 0,1 0-1,0 0 1,0 0 0,0 0 0,0 0-1,0 0 1,0 0 0,1-1 0,-1 1-1,0-1 1,0 1 0,1-1-1,-1 1 1,0-1 0,0 1 0,1-1-1,2 0 1,14 2 206,0-1-1,34-2 1,-30 0-120,-12 0-79,1-1 0,-1 0-1,1 0 1,-1-1 0,0 0 0,0-1-1,-1 0 1,1-1 0,-1 0 0,16-11-1,3-5 0,49-47-1,-44 36-13,-2-1 0,-1-2-1,33-50 1,-52 67-11,0 1-1,-2-1 1,0-1 0,-1 0 0,-1 0-1,0 0 1,-2-1 0,0 0 0,3-36-1,-8 51-2,1-14 12,0 0-1,-1 0 1,-3-20-1,2 36-4,0 0 1,1 1-1,-1-1 0,0 1 0,0-1 1,-1 1-1,1 0 0,0-1 1,-1 1-1,1 0 0,-1 0 0,0 0 1,0 0-1,0 0 0,0 0 1,0 1-1,0-1 0,0 1 0,-1-1 1,1 1-1,0 0 0,-1 0 0,1 0 1,-1 0-1,-4-1 0,-6 0 26,1 0-1,-1 1 0,0 0 1,-15 1-1,13 1 1,10-2-27,0 1-1,0 1 1,0-1-1,0 1 1,0 0 0,0 0-1,0 1 1,0-1-1,1 1 1,-1 0-1,0 0 1,1 1-1,0-1 1,-1 1 0,1 0-1,0 0 1,1 0-1,-1 1 1,1 0-1,-1-1 1,-3 7-1,-7 9 4,0 0-1,2 0 0,0 2 1,1-1-1,2 1 0,0 1 0,1 0 1,-9 40-1,8-13 4,2 0 0,3 0 0,1 54 0,3-88-9,1 0 1,0 0-1,1 0 0,0-1 0,7 21 0,-5-25 2,0 0 0,1 0 0,0 0 0,0 0 0,1-1 0,0 0-1,15 17 1,-12-18-3,-1 0-1,1 0 0,1-1 0,-1 0 0,1 0 0,0-1 1,1-1-1,0 0 0,0 0 0,0-1 0,0 0 0,0-1 1,1 0-1,0-1 0,22 1 0,-18-1 6,1-2 0,-1 0 0,1-1 0,-1-1 0,25-5 0,-29 4-3,-1-1 0,1 0 0,-1-1 0,0-1 0,0 0 0,0 0 0,-1-1 0,11-9 0,10-11 6,-1-1-1,-1-1 1,-2-2-1,-1-1 0,-1 0 1,-2-2-1,-1-1 1,31-70-1,-35 61-2,-2-1-1,-2 0 1,-2-1 0,-2 0-1,-2-1 1,-2 0 0,-1-69-1,-4 92-5,-4-60 9,2 74-3,-1 1 0,1-1-1,-2 0 1,0 1 0,0 0-1,-6-14 1,5 15 0,-1 0-2,1-1 1,-1 1 0,-11-15 0,16 23-8,-1-1 0,1 1 1,0 0-1,0-1 0,-1 1 0,1 0 1,0-1-1,-1 1 0,1 0 1,0 0-1,-1-1 0,1 1 1,0 0-1,-1 0 0,1 0 0,0 0 1,-1-1-1,1 1 0,-1 0 1,1 0-1,0 0 0,-1 0 1,1 0-1,-1 0 0,1 0 1,0 0-1,-2 0 0,-4 8-79,-3 3 84,2-6-4,1 0 0,-1 0 0,0 1 0,1-1 0,0 2 0,1-1 0,-8 11 0,8-9-2,1-1 0,0 1 1,0 0-1,1 0 1,0 0-1,-2 11 1,-7 51-17,7-33 15,-23 242 35,25 1 38,3-211-28,0-52-40,1 1 0,1-1 1,1 0-1,0 1 0,1-1 1,8 22-1,-7-27 0,0-1 0,1 0 0,0 1-1,1-2 1,0 1 0,0-1 0,1 0 0,1-1-1,14 14 1,-15-18 2,-1 1-1,1-2 0,0 1 1,0-1-1,1 0 1,-1-1-1,1 0 0,0 0 1,0-1-1,0 0 1,0-1-1,16 1 1,-14-1-1,0-1 1,0-1 0,0 0 0,0 0 0,-1-1 0,1-1 0,0 1 0,-1-2 0,1 0 0,13-7 0,-4-1-2,0-2-1,-1 0 0,-1-1 0,0-1 0,18-21 1,-5 1-25,43-65 1,-53 68-2,-3 1 0,0-2-1,-3-1 1,-1 0 0,-1 0 0,-2-2-1,-1 1 1,-2-1 0,-2-1 0,-1 1-1,-1-52 1,-4 21 62,0 67-32,0 0 1,0 0 0,0-1 0,0 1 0,-1 0 0,1 0-1,0 0 1,0 0 0,-1 0 0,1 0 0,-1 0 0,1 0 0,-2-2-1,1 3-4,1 0-1,0 0 0,-1-1 1,1 1-1,-1 0 0,1 0 0,-1 0 1,1-1-1,0 1 0,-1 0 0,1 0 1,-1 0-1,1 0 0,-1 0 0,1 0 1,-1 0-1,1 0 0,-1 0 1,1 0-1,-1 1 0,1-1 0,-1 0 1,1 0-1,0 0 0,-1 0 0,1 1 1,-1-1-1,1 0 0,0 1 1,-1-1-1,1 0 0,-1 0 0,1 1 1,0-1-1,0 1 0,-1-1 0,1 0 1,0 1-1,-1 0 0,-3 5-3,0 0-1,1 1 1,0-1-1,0 1 1,0 0-1,1 0 1,0 0-1,0 0 0,-1 14 1,-1-2 1,-12 66-2,-7 154 0,20 93 8,3-202 6,1-173-3,1 0 0,14-76 0,-2 52-1,40-183-55,14 5-12,-64 234 54,-2 2-1,2-1 0,-1 1 0,1-1 0,1 1 0,5-9 0,-8 17-12,-1-1 1,1 1 0,-1-1-1,1 1 1,-1 0 0,1-1-1,0 1 1,0 0-1,0 0 1,0 0 0,-1 1-1,1-1 1,0 0 0,0 1-1,1-1 1,-1 1-1,0 0 1,0 0 0,0 0-1,0 0 1,0 0 0,0 0-1,0 0 1,0 1-1,0-1 1,4 2 0,-1-1-24,0 1 0,0 0 0,0 1 0,0-1 0,0 1 0,-1 0 0,1 0 1,-1 0-1,5 5 0,2 4-30,0 1 1,-1 0-1,15 25 1,21 49-453,-44-82 477,6 10-157,-1-1 0,0 1 0,-1 1-1,-1-1 1,0 1 0,-1 0 0,-1 0-1,1 20 1,-4-32 187,0 0 0,0 0-1,-1 0 1,1 0 0,-1 0 0,0 0 0,0-1-1,0 1 1,-1 0 0,0-1 0,1 1-1,-1-1 1,0 1 0,-1-1 0,1 0-1,-1 0 1,1 0 0,-1 0 0,0 0-1,0 0 1,-5 3 0,-5 2-23,0 0 1,-1-1 0,0-1-1,-21 7 1,6-3-61,-1-2 0,0-1 0,-1-1 0,-32 1 0,-124-2-754,164-5 701,5 1-27,2-1-114,-22-2-1,35 1 169,-1 1 1,0-1-1,0 0 0,0 0 1,0 0-1,1-1 1,-1 1-1,1-1 0,-1 0 1,-4-3-1,5 1-223,-1 1-1,1-1 1,0 1-1,0-1 1,1 0-1,-5-8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09.2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435 35 10485,'0'0'4759,"-37"-11"-4567,-38-7-167,66 16-24,-1 0 1,1 1-1,-1 0 1,0 1-1,1 0 1,-16 2-1,22-1 0,-1 0 0,0 1 0,1-1 0,-1 0 0,1 1 0,0 0 0,-1 0 0,1 0 0,0 0 0,0 1 0,0-1 0,0 1 0,1 0 0,-1-1 0,-2 5 0,-1 3 4,-1 1 0,2-1-1,-9 21 1,-19 58-36,4 1 1,3 1-1,5 1 1,4 1-1,3 1 1,-1 144-1,14-162-157,3 239-1854,-1-295 1253,1-1-1,1 0 1,0 1 0,1-1 0,8 19-1,-1-14-1949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09.3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0 139 7459,'0'0'4242,"190"-135"-4242,-87 135-32,4 0-416,-7 0-2017,-14-4-945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09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8 365 6003,'0'0'5424,"-2"38"-4371,-3 127-428,5-154-588,1 0 0,0 0 0,1 0 0,0-1 0,0 1 0,1-1 0,7 17 0,-4-17-15,0 1 0,1-1 0,0-1 0,12 14-1,-17-21-18,7 9 5,1-1 1,0-1-1,0 0 1,1 0-1,1-1 1,-1 0 0,1-1-1,14 6 1,-16-9-5,0 0 0,1 0 1,0-1-1,-1-1 1,1 0-1,0 0 1,0-1-1,0 0 0,0-1 1,22-3-1,-25 2-1,1-1-1,-1-1 0,0 0 0,0 0 1,0 0-1,-1-1 0,1 0 1,-1 0-1,0-1 0,0 0 0,-1 0 1,1-1-1,10-12 0,0-2 10,-1-1 0,-1-1 0,15-27 0,-20 30 3,-1-1 1,0 0-1,-2 0 0,0 0 0,5-30 0,-6 16 66,-2-1 0,0-53 0,-4 61-30,-2 1 1,0-1 0,-2 1 0,-10-38-1,11 51-59,-2 0 0,1 1 0,-2 0 0,0 0 0,0 0 0,-1 1 0,-1-1 0,1 2 0,-2-1 0,-15-14 1,19 20-24,0 1 1,0 0 0,0 1-1,-1-1 1,0 1 0,0 0-1,1 1 1,-1 0 0,-10-3-1,3 2-1315,1 1 0,0 1 0,-20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1-05T02:57:05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12076 10617 332 0,'0'0'50'15,"0"0"-35"-15,0 0 11 0,0 0 24 0,-188 16-3 0,124-6-20 0,-2 0-1 0,-11-7-16 0,3 4 8 16,0-7 6-16,10 0 6 15,-3 0 0-15,-4-25-9 16,-3-6-11-16,-9-10-2 16,1-5-2-16,2-15-3 0,3-9 8 31,16-17 2-31,9-9-7 0,12-8-1 0,10 0-2 16,17 3-3-1,13 8 0-15,0 6 0 0,16 11 6 16,32 2 4-1,23 10-9-15,25 5 0 16,20 2 2-16,25 9-3 0,15 9 1 16,15 9 3-16,14 13 1 15,11 17 3-15,1 0-6 16,-4 17 4-16,-7 29-5 16,-11 11-1-16,-21 10 0 15,-16 3 0-15,-22 7 0 16,-22 7 0-16,-23 2 0 0,-28 11 0 15,-30 6-6 1,-13 9 6-16,-34 5 1 16,-36-1 1-16,-20-5 7 15,-5-18 3-15,-14-16 6 0,-12-14-2 16,-4-5-8 0,-1-12-4-16,0-8-3 15,13-5-1-15,11-11 0 0,17-4-18 16,11-5-22-16,13-7-59 15,12-1-134-15,12-5-170 16</inkml:trace>
  <inkml:trace contextRef="#ctx0" brushRef="#br0" timeOffset="1878.06">12456 16214 324 0,'0'0'100'0,"0"0"-74"0,0 0 13 0,0 0 53 0,0 0-36 0,0 0-18 0,-40 0-17 16,22 0 0-16,-10 0 1 15,-8 0 3-15,-7 0-8 16,-10 0-1-16,-14 0-1 0,-9 0 0 15,-11 0-4-15,-7-7-1 16,2-9 4-16,2-14-2 16,10 4-3-16,8-7 4 15,11-12-10 1,8 1 5-16,10-16-2 16,9-5-2-16,3-17-4 0,14-8 0 15,7 0 0-15,10-7 0 16,0 17 1-16,0 3 0 15,13-3-1-15,11-3 0 16,6-5-1-16,4 5 1 16,8-3-1-16,8 8 0 15,6 11 0-15,5 8-1 16,3 15 1-16,7 13-2 16,2 9 1-16,3 14 1 0,7 8 0 15,4 0-1 1,1 0 1-16,4 30 1 0,-2 7-1 15,1 1 1 1,1 5 0-16,1 3 0 0,-2 7 0 16,-5 5-2-16,-6 2 1 15,-7 1 2-15,-12-2-3 16,-9 8 2-16,-9 1-3 16,-9 4 3-16,-7 9-2 15,-11 3 2-15,-9 5-1 16,-7-2-6-16,0 3 7 15,-7 1-1-15,-30-11 1 16,-3-4 0-16,-8-15 0 16,-5-4 1-16,-5-20 1 15,-12-5 3-15,-4-4-4 0,-3-5 1 16,-5-10 0-16,-1-13 1 16,-3 0-3-16,3 0-2 15,6 0-3-15,3-20-14 16,16-2-19-16,10-9-28 15,16-6-110-15,14 0-122 16</inkml:trace>
  <inkml:trace contextRef="#ctx0" brushRef="#br0" timeOffset="3466.01">16910 10803 282 0,'0'0'51'0,"0"0"-29"0,0 0 15 0,0 0 31 0,0 0-21 0,0 0-10 0,-168-33-18 0,131 23 3 0,-5-4 0 0,-8-2-7 15,-11-8 4-15,-6-2-10 16,-7-8-1-16,-6-5 0 16,1-5 4-16,-1-9-6 15,-2-11-1-15,8-6 10 16,7-4 17 0,11-3-14-16,14 3-1 0,5 3-1 15,11-1-9 1,9-2-4-16,10-2 0 15,7-1-3-15,0-2 0 0,13 0 1 16,21 3-1-16,11 9 0 16,11 0 0-16,5 7 0 15,6 7-1 1,10-1 1-16,5 7 0 0,13 4 1 16,16 6 1-16,14 3-2 0,16 8 2 15,10 6-2-15,3 13 4 16,-1 4-1-1,-1 3-1-15,5 0 1 16,-4 0-2-16,-9 20-1 0,1 3 1 16,-7 7-1-16,-7 7 2 15,1 3-2 1,-7 4-2-16,-11 9 2 16,-9 3 0-16,-11 5 0 0,-1 1 0 15,-4 0 0-15,-6 2-2 16,-4-1 2-16,-9-3 0 15,-4 0 0-15,-8 0 0 16,-10 7-3-16,-5 3 2 16,-6 11 2-16,-3 5-1 15,-7 5 0-15,-1-8-2 0,-5 1 2 16,-7-8 0-16,-4-5 0 16,-7-4-1-1,-3-7 1-15,0-4 0 0,-43-4 0 16,-15-3 1-16,-24-5 3 15,-17-5-2-15,-14-2 1 16,-13-10 4-16,-16-1 3 16,-7-5-1-16,-17-1-8 15,-12-7-1-15,0-3 0 16,7 5-12-16,15-4-33 0,18 11-83 16,18-2-111-1</inkml:trace>
  <inkml:trace contextRef="#ctx0" brushRef="#br0" timeOffset="4861.71">17828 16064 416 0,'0'0'89'0,"0"0"-83"0,0 0-4 0,0 0 54 0,0 0-2 0,-175 0-26 0,140 0-16 0,6 3 0 16,-3 4 3-16,0 0 12 0,-5-1-12 15,-10-6-3-15,-2 7-4 16,-6-7 0-16,-3 0 9 16,-4 0 4-16,-2 0-6 15,-7-23 5-15,4-4-10 16,-4-4-1 0,5-5 5-16,4-4-2 15,4-17-11-15,3-3 3 0,5-21-4 16,7-18-1-16,9-12-2 15,13 1-6-15,9-3 2 16,12 8 6-16,0 9 0 16,0-1 2-16,22 9-1 15,7 13 1-15,3 7 2 16,8 1 1-16,12 10 0 16,9 12-3-16,16-9-1 15,11 16 2-15,8 11-1 16,10 11-1-16,8 16 2 0,8 0-2 15,5 7-1-15,1 36-3 16,-4 11 3 0,-12 6 1-16,-4 13 3 0,-10 1-3 15,-7 9-3-15,2 4 1 16,-6 4 2-16,-8-1 0 16,-9 0-7-1,-25-3 3-15,-16 10-2 16,-24-6-1-16,-5-2 6 0,-11-2 1 15,-36-3 0-15,-17-10 0 16,-21-8 3-16,-8-13-3 16,-8-6 2-16,-4-13-2 0,8-4 2 15,2-20-1 1,6-3-1-16,6-7 5 0,6 0-5 16,3-17-5-16,5-19-25 15,3-8-47-15,2-17-77 16,0-5-74-1</inkml:trace>
  <inkml:trace contextRef="#ctx0" brushRef="#br0" timeOffset="19870.34">16620 10686 579 0,'0'0'17'0,"0"0"42"0,0 0-43 0,0 0-5 0,0 0 8 0,0 0 36 0,0 0-8 0,181 125-20 0,-56-59-4 0,13-3-7 16,10 2-8-16,1-12-3 15,-1 1-1-15,-2-11-1 16,-10-3-3-16,-7 0-11 16,-10-17-22-16,1 4-33 15,-3-17-107-15,-11-10-89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09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11637,'0'0'2145,"87"226"-1344,-53-64-209,-3 14-336,-14 1-160,-6-19-96,-4-12-48,-7-6-608,0-16-561,0-23-2625,-32-37-4577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12.0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190 1 10309,'0'0'1966,"-8"45"-1070,5-28-792,-15 85 570,-7 164 0,22 389 174,5-354-821,-2-312-28,-1-27-84,2 0 0,11-66 0,-5 73 61,2 0 0,1 1 0,1 0 0,27-52 0,-35 76 16,0 1 0,1-1 0,-1 1 0,1-1 0,1 1 0,-1 0 1,1 1-1,-1-1 0,1 1 0,1 0 0,-1 0 0,0 0 0,1 1 0,0 0 1,0 0-1,0 0 0,0 1 0,0 0 0,9-2 0,0 2-33,0 1 1,0 0-1,22 2 0,-31-1 24,1 1 0,0 0-1,0 0 1,-1 1 0,1 0 0,-1 0 0,1 1 0,-1 0-1,0 0 1,7 4 0,-5-1 4,-1 0 0,0 1 0,-1-1 0,1 1 0,-1 1 1,0-1-1,-1 1 0,0 0 0,0 0 0,-1 1 0,5 13 0,-4-7-9,0 0 1,-1 1-1,-1 0 0,-1 0 1,0 0-1,-1 20 0,0-28 19,-1 0 0,0 0-1,-1-1 1,0 1 0,0 0-1,-1-1 1,0 1 0,0-1 0,-1 1-1,1-1 1,-2 0 0,1 0-1,-1 0 1,0-1 0,-1 1-1,-5 6 1,-4 2 6,-1-1-1,-1 0 1,0-1-1,-1-1 1,0 0-1,-1-1 1,0-1 0,-1-1-1,-36 13 1,33-14-12,-1-2 1,1-1 0,-1 0 0,-1-2 0,1 0 0,0-2 0,-1-1-1,-37-4 1,56 4-27,1-1 0,0 0 0,0 0 0,0 0 0,0 0 0,0-1 0,0 0 0,1 0 0,-1 0 0,0 0 0,1 0 0,0-1 0,-1 0-1,1 1 1,0-1 0,0-1 0,1 1 0,-1 0 0,1 0 0,-1-1 0,-2-5 0,2 1-224,1 1 0,-1-1 1,1 1-1,1-1 0,-1 0 0,1 1 1,0-1-1,1 0 0,0 0 0,2-12 1,-2 16 41,1 0 1,-1 0 0,1 0 0,0 0 0,0 1 0,0-1 0,1 0 0,-1 1 0,1-1 0,0 1-1,3-5 1,2 1-351,0 0 0,1 0 0,-1 0 0,10-5-1,-9 7 152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12.4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463 31 7652,'0'0'6757,"-32"-8"-6455,9 1-266,0 2 0,-1 1 0,-45-2 0,65 6-31,-1 1 0,1-1 0,-1 1 1,1 1-1,0-1 0,-1 0 0,1 1 0,0 0 1,0 0-1,0 1 0,0-1 0,1 1 0,-1-1 1,0 1-1,1 0 0,0 1 0,0-1 0,0 0 1,-4 8-1,-24 30 30,2 1 0,1 2 0,3 1 1,-24 60-1,39-79-28,1 0-1,1 0 1,2 1 0,0 0-1,2 0 1,1 0 0,1 38-1,2-57-8,0 0 0,0 1 0,1-1 0,3 14 0,-3-19-1,0-1 0,0 1 0,1 0 0,-1 0 0,1-1 1,-1 1-1,1 0 0,0-1 0,0 0 0,0 1 0,0-1 1,0 0-1,1 0 0,-1 0 0,5 2 0,-1-1-20,0 0 1,0 0-1,1-1 0,-1 0 0,0 0 0,1 0 1,10 0-1,49 1-245,-62-3 249,5 0-36,-1 0 0,0 0 0,0-1 1,0 0-1,0 0 0,0-1 0,0-1 1,0 1-1,0-1 0,-1 0 0,1-1 1,-1 0-1,0 0 0,0 0 0,0-1 1,-1 0-1,0 0 0,11-12 0,-1 0-91,-1-2-1,-1 1 1,0-2 0,-1 0-1,-1-1 1,-2 0-1,15-37 1,-16 31 138,-1-1 1,-1 0-1,-2 0 1,-1-1-1,1-55 1,-4 62 123,0 17-29,-1 0 1,1 0-1,-1 0 1,0 0 0,-1 0-1,1 0 1,-1 0-1,-3-8 1,3 12-51,1 0-1,-1 0 1,-1 0 0,1 0-1,0 0 1,0 0 0,0 1-1,0-1 1,-1 0 0,1 1-1,0-1 1,0 1 0,-1-1-1,1 1 1,-1 0 0,1-1 0,0 1-1,-1 0 1,1 0 0,-1 0-1,1 0 1,-2 0 0,0 0-21,1 1 0,0-1-1,0 0 1,-1 1 0,1-1 0,0 1 0,0-1 0,0 1 0,0 0 0,0 0 0,0 0 0,0 0 0,0 0 0,-3 3 0,2 1-1,-1 0 0,1 0-1,0 0 1,1 1-1,-1-1 1,1 1 0,0 0-1,0 0 1,1-1 0,0 1-1,-1 9 1,-2 75 50,4-82-60,0 3-8,0 1 0,0-1 1,1 0-1,0 0 0,1 0 1,0 0-1,1-1 0,1 1 1,-1 0-1,11 18 0,-7-17-123,2 0-1,-1 0 1,2-1-1,-1 0 1,1-1-1,1 0 1,0 0-1,1-1 1,0-1-1,0 0 1,21 10-1,-19-12-546,-1 0-1,1-1 0,0-1 1,1 0-1,-1-1 0,1-1 1,16 1-1,48-2-4755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12.6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390 15 8324,'0'0'3041,"-179"-15"-1456,124 30-881,-4 42-240,14 14-175,11 12-177,17 7 16,17 4-128,0-4 0,27-15-32,28-11-176,14-26-353,14-19-319,14-19-1009,10-11-1056,-4-50 1872,-13-29-4817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13.1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207 0 2065,'0'0'9185,"-32"21"-8195,-33 23-554,52-34-340,0 0-1,0 1 0,-15 18 0,24-23-59,0 0-1,0 0 1,0 1 0,1-1 0,-1 1 0,2-1 0,-1 1 0,-1 8 0,1-1 51,0 0 0,0 26 0,2 256 417,3-250-467,2-1 1,14 59-1,33 84-47,-29-115-25,58 172-1043,-79-270 974,-2-28 129,0 13-19,6-70 0,-4 99-10,1 0 0,0 0 0,0 1 0,1-1 0,1 1 0,0-1 0,0 1 0,1 0 0,0 1 0,1-1 0,9-11 0,-9 15-53,0 0 0,1 0-1,-1 1 1,1 0 0,0 0 0,0 1-1,0-1 1,1 2 0,-1-1 0,1 1-1,0 0 1,0 1 0,13-3 0,6 1-667,1 1 1,48 2 0,-49 1 159,-24 0 505,0 0 0,-1 0 0,1 1 0,0-1 0,0 0 0,-1 1 0,1 0 0,0 0 0,-1 0 0,1 0 0,3 2 0,-5-2 30,0 0-1,0 0 1,0 0-1,0 0 1,0 0-1,0 0 1,0 0-1,0 1 1,-1-1-1,1 0 1,0 1-1,-1-1 0,1 1 1,-1-1-1,0 1 1,1-1-1,-1 1 1,0-1-1,0 1 1,0-1-1,0 1 1,0-1-1,-1 3 1,1-2 24,0 0 1,0 0 0,-1-1 0,1 1 0,-1 0-1,0 0 1,1-1 0,-1 1 0,0 0-1,0-1 1,0 1 0,0-1 0,0 1 0,-1-1-1,0 2 1,-25 15 41,17-12-17,-77 45 471,-59 39 717,128-78-1045,8-5-64,0 0-1,1 0 1,-13 13-1,20-18-92,0 0-1,0 0 0,1 1 0,-1-1 0,1 0 0,-1 1 0,1-1 0,0 1 0,0-1 1,0 1-1,0-1 0,0 1 0,1 0 0,-1 0 0,1-1 0,0 1 0,0 0 0,0 0 1,0-1-1,1 5 0,-1-6-5,0-1 0,0 1 0,1 0 0,-1 0 0,0-1 0,1 1 0,-1 0 0,0 0 0,1-1 0,-1 1 0,1 0 0,-1-1 0,1 1 0,0 0 0,-1-1 0,1 1 0,0-1 0,-1 1 0,1-1 0,0 0 0,-1 1 0,1-1 0,1 1 0,4 1 0,1 0 0,-1 0 0,1-1 1,0 1-1,10-1 0,44 1-37,-48-2 14,5 0-20,20 0-278,-1-1-1,0-1 1,39-9-1,0-10-1057,115-48 0,-107 33-162,102-57 0,-81 25-1364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13.5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824 85 4194,'0'0'2468,"-31"-14"-625,-109-44-39,130 55-1666,1 0 1,0 1-1,-1 0 0,1 1 1,-1 0-1,1 0 1,-1 1-1,-16 2 1,15 0-51,0 0 0,0 1 0,0 0 0,0 1 0,0 0 0,0 1 0,1 0 0,0 1 0,0 0 0,1 0-1,-1 1 1,1 1 0,1-1 0,0 1 0,-9 11 0,2 0-36,0 0 0,1 2-1,2 0 1,0 0-1,1 1 1,-10 29-1,11-23-40,2 1-1,1 0 0,1 1 0,1 0 0,2 0 0,1 0 0,2 0 0,2 33 0,-1-55-33,1 0 0,-1 0 0,1 0-1,0 0 1,1 0 0,0 0 0,0-1 0,1 0 0,-1 1-1,2-1 1,6 9 0,-6-11-21,-1 0 1,1-1-1,0 1 1,0-1-1,1 0 0,-1 0 1,1-1-1,0 1 1,0-1-1,0-1 1,0 1-1,0-1 0,12 3 1,-9-3-92,0-1 1,1 0-1,-1 0 1,0 0-1,1-1 1,-1-1-1,17-2 1,-20 1 76,0 1 0,-1-1 0,1 0 0,-1 0 0,0-1-1,0 0 1,0 0 0,0 0 0,0 0 0,-1-1 0,1 0 0,-1 0 0,6-7 0,1-4-7,0-1 1,-1 0 0,-1-1-1,0 0 1,-1 0-1,-1-1 1,5-19-1,-5 11 534,-1 0 0,-2-1-1,0 1 1,0-39-1,-12 166-421,0-24-27,7 70 15,3-126-29,0 1 0,2-1 0,0 0-1,13 38 1,4-9-5,12 38 1,-29-73-11,0 0 0,-1 0-1,-1 1 1,1 18 0,-3-28-4,0 0-1,0 0 1,0-1-1,-1 1 0,0 0 1,0-1-1,-1 1 1,1-1-1,-1 1 0,-3 6 1,1-7-8,1 0 0,-1 0 0,0 0 1,0 0-1,-1-1 0,0 1 0,1-1 0,-1 0 1,-8 4-1,-10 6-17,0-2 0,-1 0 0,0-2 1,-42 12-1,22-10 0,-86 10 1,86-17 1,0-3 1,-69-4-1,107 1 2,0 1-1,0-1 1,1 0-1,-1-1 1,0 0-1,1 1 0,-1-2 1,1 1-1,-9-5 1,10 4-53,1 0 0,-1-1 0,1 1-1,-1-1 1,1 1 0,0-1 0,1 0 0,-1 0 0,1 0 0,0 0-1,0-1 1,-2-4 0,-1-4-464,2-1 0,-1 1 0,2-1-1,-2-16 1,1-68-3726,3 97 4229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14.0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79 1 8228,'0'0'3620,"6"33"-2982,20 113-331,-21-125-291,1 0 0,1 0 0,1 0 0,1-1 0,1-1 0,14 22 0,-17-29-14,24 38-4,-12-20 33,18 37 1,-32-57-73,-1 0 0,0 0 0,-1 1 0,0-1 1,-1 1-1,0 0 0,0 0 0,-1 11 0,-1-20 23,0 1 0,0-1-1,0 0 1,-1 0 0,1 0-1,-1 1 1,0-1-1,1 0 1,-1 0 0,0 0-1,0 0 1,0 0 0,0 0-1,-1-1 1,1 1-1,-3 3 1,1-3 6,0 1-1,0-1 1,0 0-1,0 0 1,-1 0-1,1 0 0,-1-1 1,-7 3-1,-2-1 14,-1 0 0,1-1 0,-1 0-1,-22-1 1,15-1 0,9 0 0,0 0-1,0 0 1,-13-3-1,22 3 0,0-1-1,-1 0 1,1 0-1,0 0 1,0-1-1,0 1 1,0-1-1,0 1 0,0-1 1,0 0-1,0 0 1,1 0-1,-1-1 1,1 1-1,-3-4 1,2 2-9,0-1-1,0 0 1,0 0 0,1 0 0,0-1 0,0 1 0,0 0 0,1-1 0,-2-8 0,1-4-77,1-28-1,1 41 68,0-4-36,0 1 1,1 0-1,0-1 1,0 1 0,5-15-1,-4 19 20,0-1 0,0 1 0,0 0 0,1-1 0,-1 1 0,1 0 0,0 1 0,0-1 0,1 0 0,6-5-1,-5 6-6,-1 0 0,0 0 0,1 0 0,-1 1 0,1 0 0,0 0 0,0 0 0,0 1 0,0-1 0,0 1 0,0 0 0,0 1 0,0-1 0,0 1-1,0 0 1,1 0 0,-1 1 0,0-1 0,0 1 0,0 0 0,0 1 0,0-1 0,0 1 0,0 0 0,-1 0 0,1 1 0,-1-1 0,1 1 0,3 3 0,1 3 31,112 96-39,-99-88 52,1 0 1,1-2-1,45 21 1,-50-28-1,0 0-1,1-2 1,-1 0 0,1-2-1,0 0 1,1-1 0,32 1-1,-34-4-5,-15 1 8,1-1 0,0 0 0,0 0 0,-1-1 0,1 1 0,0-1 0,6-2 0,-9 2-2,0 0-1,-1 0 1,1 0-1,-1 0 1,0 0-1,1 0 1,-1-1-1,0 1 1,0-1-1,1 1 1,-1-1-1,0 1 1,-1-1-1,1 0 1,0 1-1,0-1 1,-1 0-1,1 1 1,-1-1-1,1 0 1,-1 0-1,0 0 1,0-2-1,3-25 34,-3-50 0,-1 59 2,1 9 31,-1-1 0,-1 1 0,0 0 0,0 0 0,-1 0 0,0 0 0,-1 0 0,-10-18 0,6 15 86,-1 0 0,0 1 0,-1 1 0,0-1 0,-22-18 1,20 21-74,0 0 0,-1 0 1,0 2-1,0-1 0,-1 2 0,-1 0 1,1 0-1,-28-7 0,20 9-13,0 0 0,-1 2 0,1 0 0,-1 2 0,-33 1 0,48 0-99,0 1 0,0-1 0,1 2 1,-1-1-1,0 1 0,1 0 0,-1 1 1,1-1-1,0 2 0,0-1 0,0 1 0,1 0 1,-1 0-1,1 1 0,0-1 0,0 2 1,0-1-1,1 1 0,0-1 0,0 1 0,0 1 1,1-1-1,0 1 0,0 0 0,-5 13 0,4-8-543,1 0-1,0 0 1,1 0-1,0 1 0,1-1 1,1 1-1,-1 22 1,2 12-4610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14.4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0 106 10613,'0'0'2115,"10"40"-1818,35 132-175,-38-144-113,2 0-1,1-1 1,2 0 0,27 47-1,-30-58-17,2 0 1,22 27-1,-29-38 4,1 0-1,0 0 1,0-1-1,1 0 1,-1 0 0,1 0-1,0-1 1,0 1 0,0-1-1,0-1 1,7 3-1,-7-3 0,0-1-1,0 0 0,0 0 1,0-1-1,0 0 0,0 0 0,12-1 1,-14 0 3,-1 0 0,0 1 1,0-2-1,1 1 0,-1 0 1,0-1-1,0 1 1,0-1-1,0 0 0,-1 0 1,1 0-1,0 0 0,-1-1 1,0 1-1,1 0 0,1-4 1,6-9 4,-1-1 0,-1 0 0,0 0 0,-1-1 0,-1 0 0,7-30 0,-6 12 11,-1-1 0,2-51 0,-8-66-5,0 143-30,-1 0-1,0 0 1,0-1-1,-1 1 1,-1 0 0,-6-17-1,8 23 4,-1 1-1,1 0 1,-1 0-1,0 0 1,0 0-1,0 0 1,0 1-1,-1-1 1,1 0-1,-1 1 1,1 0-1,-1 0 1,0-1-1,0 2 1,0-1-1,0 0 0,0 1 1,0-1-1,-1 1 1,1 0-1,0 0 1,-7-1-1,5 1-174,0 1-1,0-1 0,0 1 0,0 0 1,0 1-1,-1-1 0,-5 2 0,8-1 51,1 0 1,0 0-1,0 0 0,-1 0 0,1 1 1,0-1-1,0 1 0,0-1 0,0 1 1,0 0-1,1 0 0,-1-1 1,1 1-1,-1 0 0,1 1 0,-2 2 1,-2 4-760,2-1 0,-6 17 1,0 14-3837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14.7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 84 8036,'0'0'2564,"0"35"-1999,0 114-253,0 16-96,0-165-144,-1-2 195,-5-34-99,2 0-1,1-1 0,3-36 1,-1 63-145,2-1 0,-1 1 1,1 0-1,0-1 0,1 1 1,1 0-1,-1 0 0,1 0 1,1 1-1,0-1 0,0 1 0,1 0 1,0 0-1,13-16 0,-12 17-10,1 1 0,0 0 0,0 0 0,1 1 0,0 0 0,0 0 0,0 1 0,0 0 0,1 1-1,0 0 1,0 0 0,0 0 0,1 2 0,-1-1 0,1 1 0,-1 0 0,1 1 0,12 0 0,4-1-18,0 2 0,39 5 0,-55-3-31,-1 0-1,1 1 0,0 0 1,-1 0-1,0 1 0,1 0 0,-2 1 1,1 0-1,13 9 0,-8-2-264,-1 1 1,1 0-1,-2 1 0,0 0 0,-1 1 0,0 0 1,9 20-1,-19-33 244,7 12-678,0-1 0,1 0 0,0 0 0,16 16-1,-18-23-389,0-1-1,15 9 0,-21-14 1089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15.1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290 561 9780,'0'0'4181,"-30"9"-3615,9-3-506,1 1 1,0 1 0,0 1 0,-29 17 0,42-20-45,1-1 0,-1 2 0,1-1 0,1 0 0,-1 1 0,1 0 0,1 1 0,-1-1 0,1 1 0,0 0 0,1 0 0,-4 11 0,-7 21 4,2 0 0,2 1 0,1 0 1,3 0-1,1 1 0,1 54 0,3-84-41,1 1 0,1-1 0,1 1 0,-1-1-1,2 1 1,5 16 0,-6-25-7,-1 0 1,1 0-1,1 0 1,-1 0-1,0-1 1,1 1 0,0-1-1,0 1 1,0-1-1,0 0 1,0 0-1,1 0 1,-1-1-1,1 1 1,0-1-1,0 0 1,0 0-1,0 0 1,0-1-1,7 2 1,-4-1-10,-1-1 0,0 1 0,1-2 1,-1 1-1,1-1 0,-1 0 0,1 0 1,-1-1-1,1 0 0,-1 0 0,1 0 1,-1-1-1,0 0 0,0 0 0,0-1 1,0 0-1,6-3 0,-4-1 16,0-1 0,0 1 0,-1-1 0,0 0 0,0-1-1,-1 1 1,6-12 0,4-10-14,15-36-1,-5-3 44,-3-2-1,21-104 1,10-154 404,-36 207-180,-13 88-179,31-177 574,-27 177-296,-7 30-155,-1 7-9,-1 49 186,-1-33-427,-7 75 79,-30 146 0,-3 9 1,33-163-105,3 1 0,8 88 0,-3-166-19,1-1 0,0 1 0,0 0 0,1 0 0,1-1 0,-1 1 0,1-1 0,6 12-1,-7-17-107,0 1 0,1-1 0,-1 0-1,1 0 1,0 0 0,0 0-1,0 0 1,0 0 0,0-1-1,1 0 1,-1 0 0,1 0-1,0 0 1,0 0 0,-1-1-1,1 1 1,0-1 0,0 0 0,5 1-1,6-1-2800,27 1 0,-41-2 2972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1-05T02:57:44.08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14952 3167 179 0,'0'0'63'15,"0"0"-24"-15,0 0 23 0,0 0 10 0,0 0-8 0,0 0-4 0,0 0-18 0,-16-14-21 0,16 14-2 0,0 0-2 16,0 0-12-16,0 0 10 16,0 0 14-1,16 0 3-15,2 0-1 0,4 0-9 16,5 0-7-16,4 7-2 16,9-4-1-16,0-3-3 15,8 4-4-15,5-4-4 0,2 3 1 16,3 1-2-16,4-1 1 15,-1 1 0-15,-3-1-1 16,0-3 0-16,-2 0 3 16,-5 0-2-16,-4 0 0 15,-2 0-1-15,2 0 3 16,2 0 3-16,-1 0-1 16,2 0-3-16,-2 0 6 15,5 0-7-15,-1 0 2 16,7 0 1-1,-4 0-4-15,2 0 1 0,-1 0-1 16,5 0 1-16,1-3-1 16,2-4 0-16,3 0 0 15,1-4 0-15,-1 5 0 16,-3 0 0-16,5-1 1 0,-8 1-1 16,-3 1 0-16,0 5 0 15,-7-3 0-15,-1 0 0 16,-4 3 0-1,-4 0 0-15,3 0-1 0,-10 0 2 16,-1 0-1-16,3 0 1 16,-3 0-1-16,3 0 0 15,3 0 0 1,0 0 0-16,0 0 0 0,2 0 0 16,-2 0 1-16,6 0-1 0,-6 0 1 15,-1 0-1-15,-2 0-1 16,-5 3 1-1,-2 0 0-15,1-3 0 16,-4 0 0-16,1 5 0 16,-1-3 0-16,0 2-1 0,2 0 1 15,-5-1 0-15,0 0 0 16,5 0 0-16,-2 0 0 16,1-3 0-16,5 0 1 15,-2 0-1-15,-1 0 0 16,1 0 1-16,-4 0-1 0,-5 0 0 15,-4 0-2 1,-2 0 1-16,-1 0 1 16,-2 0 0-16,-7 0 1 0,0 0 0 15,-4 0-1-15,-2 0-2 16,0 0 0-16,0 0-2 16,0 0-1-16,0 0-1 15,0 0 2-15,0 0-8 16,0 0-1-16,0 0-7 15,0 0-7-15,0 0-29 16,0 0-39-16,-5 0-67 16,-14 0-49-16</inkml:trace>
  <inkml:trace contextRef="#ctx0" brushRef="#br0" timeOffset="345.07">18106 2846 267 0,'0'0'389'0,"0"0"-295"0,0 0-75 0,0 0-12 0,0 0 20 0,0 0-13 0,-40 63-3 0,69 4 3 0,-2 4-9 0,4-8-4 0,-1-6 3 16,-6-11-4-16,-2-6-2 16,-10-10-1-16,-6-9 1 15,-6-8 2-15,0-5 0 16,0-2 2-16,-18 1 28 16,-28 5 1-16,-21 8-20 15,-10 9-11-15,1 9-3 16,5 10-10-16,12 8-37 15,17-3-74-15,15-11-211 16</inkml:trace>
  <inkml:trace contextRef="#ctx0" brushRef="#br0" timeOffset="5122.59">15660 6293 129 0,'0'0'66'0,"0"0"-39"0,0 0-17 0,0 0 24 0,0 0 30 0,0 0-23 0,0 0-17 0,-10 0-6 0,10 0-2 15,10 0 0-15,3 0 5 16,-5 0 2 0,5 0 0-16,-7 0-10 0,7 2 8 15,5 2 8-15,6 0-4 16,9-3 2-16,11 3-3 15,7-4 2 1,8 0-6-16,9 0 4 0,4 0-9 16,2 0-4-16,3 0-3 15,-3-5-1-15,-4-3 0 16,1 1-3-16,-7 1-1 16,-6-2-2-16,1 3 1 15,-7 1-1-15,-3 1-1 16,-2-1 3-16,-5 4 2 0,-2 0-1 15,-3-3-2-15,3 3-2 16,0 0 4 0,-1-4-1-16,7 2-1 0,-3 2-1 15,-1-5 0-15,-2 2 2 16,-3 3-3 0,-3 0 0-16,0 0 1 0,-1-2-1 15,-2 2 0-15,4 0 1 16,-6 0-1-16,6 0 1 15,-1 0-1-15,3 0 2 16,-2 0-1-16,6-4-1 16,-5 4 2-16,1 0-1 15,0-3-1-15,-3 3 2 16,0 0-2-16,-4 0-1 0,1-3 1 16,-4 3 0-1,-2 0 0-15,0-4 0 0,-1 4 0 16,1 0 0-16,-4-4 2 15,3 4-1-15,4-3-1 16,2 3 0-16,2-4 1 16,-3 1 2-1,6 3-3-15,-4-3 0 0,-4 3 0 0,4-2 0 16,-7 2 0 0,-2-4 0-16,-1 4 0 15,-2 0 0-15,-7 0 0 16,0 0-1-16,3 0 1 15,-2 0 0-15,1 0 0 16,-1 0-2-16,-7 0 2 16,4 0 0-16,-4 0 0 0,-1-4 2 15,-1 4-2-15,-4 0 0 16,3 0 1-16,-3 0-1 16,0 0 0-16,0 0 0 15,0 0 0-15,0 0 0 16,0 0-8-16,0-2-3 15,0-3-24-15,-15-1-49 16,-9-7-115-16,5-14-33 16</inkml:trace>
  <inkml:trace contextRef="#ctx0" brushRef="#br0" timeOffset="5429.06">18350 5831 506 0,'0'0'87'0,"0"0"-87"0,0 0-6 0,0 0 6 0,0 0 1 0,48 183 1 0,-5-129 2 0,3-7-4 0,-6-8 0 16,-13-8 0-16,-11-10-1 15,-8-13 2-15,-8-4-1 16,0-1 31-16,-5 1 71 16,-41 6-15-16,-31 10-49 15,-18 10-28-15,-6 3-10 16,12 8-1-16,27-1-15 16,31 4-49-16,28-15-152 15,3-14-287-15</inkml:trace>
  <inkml:trace contextRef="#ctx0" brushRef="#br0" timeOffset="14677.12">15811 9684 432 0,'0'0'69'0,"0"0"-17"0,0 0-45 0,0 0 3 0,0 0 44 0,0 0 24 16,178-17-31-16,-72 17-20 16,24 0-1-16,22 7-6 15,20 0-5-15,21-4 3 16,7 7-5-16,1 3-8 15,-7 5 0-15,-11 2-4 32,-13-1 0-32,-22-2-2 0,-18 2 2 0,-19-1 2 15,-13-4-3-15,-21-2 3 16,-23-5-5-16,-17-4 2 16,-11-3 0-16,-12 0 4 15,-4 0-2-15,-4 0-1 16,-1 0-1-16,0 0 1 15,-2 0-1-15,2 0 0 0,-2 0-2 16,7 0-16 0,1 0-9-16,5 0-9 0,0 0-8 15,-1 0-10-15,-6 0-12 16,-3-3-14 0,-6 0-27-16,-3-3-24 15,-27-4-143-15</inkml:trace>
  <inkml:trace contextRef="#ctx0" brushRef="#br0" timeOffset="14993.84">18095 9567 344 0,'0'0'92'0,"0"0"20"16,0 0-30-16,0 0-13 15,0 0-34 1,0 0-14-16,-4 46 10 0,43 15 1 15,8 5-22-15,9 5-1 16,-2-4-8-16,-1 0-1 16,-1-11 4-16,-12-6-4 15,-10-12 1-15,-14-12-2 16,-11-8 1-16,-5-8-3 16,0 2 3-16,-5 2 0 0,-35 5 24 15,-21 8-9 1,-16 3-13-16,-3 8 0 0,0 1-2 15,9 9-17 1,23 6-40-16,17-5-94 16,31-12-128-16</inkml:trace>
  <inkml:trace contextRef="#ctx0" brushRef="#br0" timeOffset="22854.21">16267 12766 238 0,'0'0'67'0,"0"0"-35"0,0 0 10 0,0 0 15 0,0 0 1 0,0 0-11 16,0 0-21-16,-28-14-3 16,28 14-12-16,0 0 3 0,7 0 10 15,23 0 10-15,10 0-1 16,10 0-5-16,8 0-8 16,6 0-7-16,7 0 3 15,1 0-10-15,5-6 2 16,-3-8-2-16,-7 11-3 15,4 0 0 1,0 3-1-16,-1 0 0 0,-2 0-1 16,-4 0 1-16,-3 0-1 15,-2 0-1-15,-4 6 1 16,-1 8 0 0,-1-8 0-16,-1 1 3 0,4-4 0 15,2-3-2-15,-1 0 2 16,1 0-1-16,-2 0-1 15,-1 0-2-15,-2-3 1 16,-2-4-1 0,2 1-1-16,-1-4 1 0,-6 3 0 15,-3 4 0-15,-6-1 0 0,-3-3 1 16,-4 7-1-16,-2-7 0 16,2-2 0-16,-2 3 0 15,-1-2 0 1,0 5 0-16,2-1 0 0,-8 4 0 15,-2 0 0-15,-1 0 0 16,-6 0-1-16,3 0 1 16,1 0-1-16,-3 0 1 15,-5 0 2-15,2 0-2 16,-1 0-1-16,-4 0 1 16,5 0 0-16,-7 0 1 0,3 0-1 15,1 0 2 1,1 0-2-16,5 0 0 0,-1 0 0 15,-5 0 0-15,-2 0 1 16,1 0-1-16,-3 0 0 16,1-6 0-16,-1 6 0 15,-3 0 0-15,0 0 0 16,0 0 0-16,0 0 0 16,3 0-1-16,-3 0 1 15,0 0-9-15,0 0-11 0,0 0-28 16,-6 0-39-1,-19 0-38-15,0 0-45 0,1-3-94 16</inkml:trace>
  <inkml:trace contextRef="#ctx0" brushRef="#br0" timeOffset="23217.75">18459 12351 503 0,'0'0'79'0,"0"0"-76"0,0 0-1 0,0 0 38 0,0 0 2 0,0 0-18 0,13 57 0 0,27-17-11 0,5 3-4 0,5-2-3 15,-5 2-1-15,-2-4 0 16,-6-2-5-16,-6 0 1 15,-9-10-2-15,-11-4 2 16,-4-9-2-16,-4-4 2 16,-3-4-1-16,0 1 5 15,-3 3 28-15,-25 4 1 16,-6 2-11-16,-6 12-13 16,-9-6-10-16,4 9 0 0,5 5-2 15,6 1-12 1,15 7-19-16,7-1-39 15,12 4-88-15,0-10-70 16</inkml:trace>
  <inkml:trace contextRef="#ctx0" brushRef="#br1" timeOffset="35402.01">27887 2478 450 0,'0'0'49'0,"0"0"-10"0,0 0 16 0,0 0-11 0,0 0-2 0,0 0-27 0,-19 50 13 0,14 8 10 0,-2 3-23 0,4-8-14 16,3 2-1-16,-3 2 7 16,0 1-7-16,0-5 5 15,-4 0-5-15,1-3 0 16,1-10 0-16,2-3 3 15,0-7-3-15,3-10-7 16,-4-6-15-16,4-4-11 16,0-6-46-16,0-4-25 0,0 0 7 15,0-34-76-15</inkml:trace>
  <inkml:trace contextRef="#ctx0" brushRef="#br1" timeOffset="35977.11">27948 2074 472 0,'0'0'28'16,"0"0"3"-16,0 0 45 15,0 0-3-15,0 0-44 0,0 0-17 16,-154 16-1-16,118 56 13 16,-7 7 0-16,0 15 1 15,1 3-12-15,-1-1 3 16,0-2 4-16,6-1-5 16,0 1-1-16,6 0 3 15,10 3-8-15,5-8-7 16,13 3 7-16,3-6 0 15,0-6-2-15,16-3 0 16,26-4-3-16,17-6 0 16,12-13 1-16,6-14-5 15,2-9 5 1,4-15-3-16,2-9-1 0,2-7 1 16,1 0 0-16,-5-21-1 15,-7-19 2-15,-5-13-3 0,-15-14 1 16,-8-17 1-1,-8-18 4-15,-9-20-2 0,-6-18 2 16,-13-13 0-16,-12-1-1 16,0 3 1-16,-28 24 3 15,-25 21 6 1,-16 19-2-16,-24 23-4 0,-16 24-6 16,-24 23-3-16,-10 17-1 15,-11 13-5-15,-2 51-2 16,12 20-31-16,20 19-25 15,26 21-28 1,28 6-90-16,28-10-203 0</inkml:trace>
  <inkml:trace contextRef="#ctx0" brushRef="#br1" timeOffset="37287.9">27540 15908 439 0,'0'0'95'0,"0"0"-75"0,0 0 63 0,0 0-21 0,0 0-42 0,0 0-14 16,58-45-4-16,-14 45-2 16,-8 0 0-16,1 25 0 15,-6-5-1-15,-7 9 1 16,-5 1-2-16,-6 3 1 15,-11 11 0-15,-2-7 0 16,0 7-1-16,0-1 2 16,-12 3 15-16,-15-2 5 15,-2 2-3-15,-1-1 3 16,-4-2-5-16,-3-14-7 16,7 1-4-16,-1-20 2 15,1 4-3-15,-1-14 3 16,0 0-4-16,1 0 0 0,6 0-2 15,5 0 0 1,6-24 0-16,5 4 2 0,8-3-2 16,0 0-1-16,0-1 0 15,11-3-3-15,13 11 0 16,5 9 2-16,-2 7 0 16,4 0-5-1,3 7 6-15,-7 36-6 0,0 4 5 16,-5 3 2-16,-10 10-2 15,1 0 2-15,-4-13-15 16,3-3 8 0,4-14-9-16,1-17-55 0,6-6-25 15,-2-7-71-15,-2-14-72 16</inkml:trace>
  <inkml:trace contextRef="#ctx0" brushRef="#br1" timeOffset="37655.78">27627 15559 446 0,'0'0'193'0,"-197"0"-133"0,96 67-19 0,6 37 28 0,8 10-19 0,21 19-13 0,10 7-7 0,29 7-15 15,17-3 2-15,10-4-8 0,16-5-5 16,39-16-2-16,22-8-1 15,18-28-1-15,25-23-4 16,11-23-3-16,7-37-18 16,0 0 12-16,-9-53-7 15,-10-44 9-15,-15-21 9 16,-24-24 2 0,-28-23 2-16,-36-22 13 0,-16-4 2 15,-24-2 0-15,-50 22 19 16,-18 28-6-16,-22 23 1 15,-17 39-18 1,-20 28-10-16,-14 26-3 0,-10 20-1 16,3 7-13-16,16 7-30 0,18 50-34 15,18 10-65 1,28 1-226-16</inkml:trace>
  <inkml:trace contextRef="#ctx0" brushRef="#br1" timeOffset="39769.33">26507 2991 14 0,'0'0'247'0,"0"0"-187"0,0 0-26 0,0 0 14 0,0 0 32 0,0 0 11 0,-108 0-22 16,108 0-31-16,-3 0-18 15,3 0-10-15,0 0-2 16,0 0-3-16,0 0-5 16,0 0-6-16,26 2 6 15,28 18 6-15,26 11 2 16,22-5 0-16,10 4-3 15,5 1-3-15,-6-6 0 16,-16 3 1-16,-18-7-3 16,-16-3 0-16,-18-3 0 15,-22-9-3 1,-12 0 3-16,-9-3 0 0,0 1 0 0,0 3 3 16,0 3 5-16,0 13-5 15,-6 20 1-15,-15 31 24 16,-3 30 2-1,2 26-20-15,1 30-1 0,-5 25-3 16,5 22 7-16,-3 26-3 16,3 21-1-16,-1 0 0 15,1 1-4-15,0-8 2 16,2-20-2-16,3-6 0 16,1-11-2-16,-1-12 2 15,5-5-2-15,-5 1 2 16,0 10-3-16,-2-1 2 15,2 8-4-15,5 0 0 16,5-11 1-16,6 2 0 0,0-8-1 16,0-1 0-16,0-20 0 15,6-5-9-15,5-12 8 16,5-18 2-16,0-5 0 16,-1-2-1-1,-3-4 2-15,-2-2-1 0,-2 10 2 16,-5-4 1-16,1-1-2 15,-1 2-1 1,3-17 2-16,-1 12-2 0,8 4 0 16,-3 0 3-16,-1 5 4 15,-4-9 3-15,-2-7-11 0,-3 0 0 16,0-12 2 0,0 8-2-16,5-4 3 15,0-10-3-15,4 2 10 0,1 0-8 16,5-1 0-1,0 8 0-15,0 12-2 16,4 5 0-16,2 5 0 16,0 7 1-16,8-13 1 15,-2 1-2-15,-3 2 0 0,-6 3 0 16,1 2 0-16,-9-2 1 16,-4-9-3-16,-4-8 2 15,-2-12 0-15,0 2 0 16,0-1 0-16,0-2 0 0,-5 8-2 15,-5-5 2 1,-2 18 1-16,-3-14-1 0,6 11-9 16,-1-11 8-16,10 3 2 15,0-6 0 1,0 3-1-16,0 2 0 0,0-9 1 16,3 0 0-16,4-6-1 15,2-7 0 1,-4 0 1-16,3 7-2 0,-6 0 1 15,-2 7 0-15,0-7-1 16,0-9 1-16,0 1-1 16,-2-5 1-16,-11-4-2 15,-3 3 0-15,1 4-1 16,0-10-49-16,0-10 52 16,5-7 0-16,-2-3 1 0,0-10-1 15,3-3 1-15,-1-22 0 16,1 2-1-16,2-11 0 15,5 1 1 1,-4-10-1-16,3 1 2 0,0 2 0 16,-1-7 4-16,1 0 2 15,-3 0-7-15,-2 0 0 16,-2 0 4-16,-6 8-5 16,-5-8 3-16,-6 15 1 15,-10-8-4-15,-6 15 2 16,-9 0 3-16,-10-6 2 15,-4 5 0-15,-8-5-5 0,-3 5 4 16,0-5-5 0,3-9-2-16,4 0-4 0,5-5-38 15,17-2-57-15,13-16-202 16</inkml:trace>
  <inkml:trace contextRef="#ctx0" brushRef="#br1" timeOffset="40903.51">26940 9972 473 0,'0'0'99'0,"0"0"-76"0,0 0-1 0,207 0 57 0,-96 0-21 15,12-8-24-15,9 1-22 16,9-1-3-16,-9 4-6 15,-10 4-3-15,-14 0-4 16,-19 0-24-16,-18 0-51 16,-23 0-42-16,-21 0-29 15,-20-17-37-15</inkml:trace>
  <inkml:trace contextRef="#ctx0" brushRef="#br1" timeOffset="41135.32">28089 9738 142 0,'0'0'247'0,"0"0"-133"15,0 0-28-15,0 0-15 16,0 0-12-16,0 0-20 16,-46-36-21-16,55 61-7 15,28 22 4-15,16 11-1 16,2 1-5-16,-4 2-7 16,-7-5-2-16,-8 1 0 0,-15-7-1 15,-5-7 0-15,-9-6-2 16,-7-7-5-16,0-10 5 15,-10 8-12-15,-30-2 2 16,-12 4-21-16,-12-3-42 16,5-7-75-16,4-14-40 15</inkml:trace>
  <inkml:trace contextRef="#ctx0" brushRef="#br1" timeOffset="48236.36">13156 3264 281 0,'0'0'31'0,"0"0"16"0,0 0-15 0,0 0-1 0,0 0 26 0,0 0 16 0,-13 0-29 16,13 0-30-16,21 0 0 16,10 3 11-16,6 4 5 0,6-4-9 15,8 3 6-15,5-2-7 16,5 0-5-16,0-1-2 15,7-3-2-15,6 0-2 16,-1 0-1-16,1 0-3 16,3 0-2-16,-1 0 3 15,4 0-4-15,5 0-1 16,5 0 5 0,-2 0-4-16,-1 0 4 0,-5 0-1 15,1 0-2-15,-6-3-1 16,-3 3 2-16,-5 0-1 15,0 0-1-15,-8 0-1 16,6 0 0-16,4 0 3 16,3 0-2-16,1 0 0 15,9 0 1-15,-7 0 0 16,-5 0-3-16,2 0 3 16,-7 0-2-16,4 0 1 15,-4 0-2-15,-2 3 2 0,-1-3-2 16,-5 0 0-16,2 3 2 15,3-3-2-15,1 0 1 16,-1 5 2-16,-3-5-2 16,-5 0 3-1,-1 0-4-15,-3 0-2 0,-3 0 0 16,0 0 4-16,0 0 0 16,7 0-2-1,-2 0 0-15,-1 0-2 16,2 0 4-16,-7 0-4 0,2 0 4 15,6 0-1-15,-2 0 0 16,8-5-1-16,-5 2 0 16,9-4-1-1,0 1 1-15,3-4 1 0,0 3-1 0,0 0 0 16,-5 3 4-16,-9 4-4 16,-4 0 0-16,-4 0 0 15,-1 0 3 1,-4 0-2-16,1 0-1 0,-3 0 1 15,-6 0-1-15,-3 0 0 16,-6 0-1-16,-1 0 2 16,0 0-1-1,-6 0 1-15,-2 0-1 0,-6 0-1 0,-1 0-1 16,-9 0 1-16,0 0-7 16,0 0-5-16,0 0-7 15,0 0-5-15,-13-3-9 16,-11-1-33-16,-1-4-75 15,4-10-25 1,8-18-90-16</inkml:trace>
  <inkml:trace contextRef="#ctx0" brushRef="#br1" timeOffset="48527.48">17840 2692 568 0,'0'0'126'0,"0"0"-56"0,0 0-17 0,0 0-14 0,0 0-9 0,0 0-13 0,-25 53 1 0,59 21 9 0,11 7-25 15,8 5 2-15,-3 5-4 16,1-5 0-16,-8-5 0 16,-12-11 0-16,-13-10-6 15,-18-12-3-15,-2-6 5 16,-48-5 4-16,-20-4 0 15,-19 1 1-15,-12-1-1 16,-10 4-1-16,1 0 1 16,12 2-6-16,11 13-42 15,20 1-40-15,22-6-189 16</inkml:trace>
  <inkml:trace contextRef="#ctx0" brushRef="#br1" timeOffset="49953.31">15421 16170 319 0,'0'0'105'0,"0"0"-55"0,0 0-9 0,0 0 40 0,0 0-12 0,0 0-16 0,-15-9-27 0,15 9-12 0,5 0 0 15,29 0 5-15,19 0 1 16,11 9 2-16,18 5-10 16,11 1-3-16,14-7-4 0,6 7 0 15,10 0-3 1,3-1-2-16,5 2 0 16,11 5 6-16,-1-12-1 0,3 12-5 15,-1-8 1 1,-2 5 1-16,-6-6-2 0,0-1-1 15,-5 2 1 1,-2-6 1-16,-2-5-1 0,-3-2 0 16,-1 0 3-16,-5 0-3 15,-4 0 0-15,1 0-1 16,-10 0 1-16,-16 0 0 16,-11 0 1-16,-22 0 0 15,-15 0 1-15,-8 0-2 16,-11 0-2-1,-5 0 2-15,-8-2 0 0,-2 2 2 16,-6-7 0-16,0 7-2 0,0 0 0 16,0 0 1-16,0 0-1 15,0 0-1 1,0 0-7-16,0 0-13 0,0 0-24 16,0 0-45-16,-22-7-75 15,1-10-19-15,3-13-103 16</inkml:trace>
  <inkml:trace contextRef="#ctx0" brushRef="#br1" timeOffset="50284.65">18597 15893 616 0,'0'0'98'0,"0"0"-81"0,0 0 6 0,0 0 4 0,0 0 3 0,0 0-13 0,16 24-5 0,32 36 12 0,7 7-13 16,4-1-5-16,-7 15-6 15,-9-8 0-15,-12-3 1 16,-9-3-1-16,-11-7 0 0,-8-9-1 16,-3-15-1-16,-6-6 1 15,-36 0 1-15,-20-6 2 16,-14-4-2-1,-10-3 0-15,-1-11 1 16,5 8-1-16,8-11-6 16,10 4-19-16,14-1-25 0,15 8-44 15,16-4-96-15,12-3-28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15.8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364 27 7876,'0'0'5554,"-11"-7"-5111,8 4-429,1 1-1,-1 0 1,0 1-1,0-1 1,0 0-1,0 1 1,-1 0-1,1 0 1,0 0-1,0 0 1,-1 0-1,1 1 1,-1-1-1,-5 1 1,7 1-9,-1-1 0,1 1 0,-1 0 1,1 1-1,-1-1 0,1 0 0,0 1 0,0-1 1,0 1-1,-4 3 0,-23 28 46,29-32-50,-124 166 333,104-135-281,1 1 0,2 0 1,-20 56-1,31-71-47,1 1 0,1 0 0,0 0 1,1 1-1,1-1 0,1 1 0,1-1 0,1 1 0,3 19 0,-4-36-8,1 0 0,0 1-1,0-1 1,0 0 0,0 0-1,0 0 1,1 0 0,-1-1-1,1 1 1,0 0 0,0-1-1,0 1 1,0-1 0,0 1 0,1-1-1,-1 0 1,1 0 0,-1 0-1,1 0 1,0-1 0,0 1-1,6 2 1,1-1-25,1 0 1,0-1-1,0 0 0,0 0 1,16-1-1,-13 0-30,0 0 0,0-1 0,0-1 0,0 0 0,1-1 1,-1 0-1,-1-2 0,27-8 0,-25 4-47,-1 0 0,-1-1 1,1 0-1,-2-1 0,1-1 1,19-22-1,-5 3-215,36-57 0,-17 17 235,49-100 0,-90 159 141,-2 4 563,-2 21-341,-1 248-119,0-253-160,0 1 0,1-1 1,0 1-1,0-1 1,1 0-1,5 16 1,-5-21-4,0 0-1,0 0 1,0 0 0,0-1 0,1 1 0,0 0 0,0-1-1,0 0 1,0 0 0,0 0 0,0 0 0,1 0 0,-1-1-1,1 1 1,0-1 0,5 2 0,-2-1-18,1-1 0,0 0 0,1 0 0,-1-1 0,0 0-1,0 0 1,1-1 0,-1 0 0,9-2 0,-13 2 12,1-1 0,-1 1 0,0-1 0,0 0-1,0-1 1,-1 1 0,1-1 0,0 1 0,0-1 0,-1 0-1,7-5 1,-3 0 1,1 0-1,-2 0 1,11-13-1,-4 2 11,-1 0 0,-1-1-1,0-1 1,-2 1 0,0-1 0,-1-1-1,5-22 1,-8 24 2,-1 0 1,-1 0-1,-1 0 1,0-1-1,-2 1 0,0-1 1,-1 1-1,-4-24 0,3 36-4,0-1 0,0 1-1,-1 0 1,0 0 0,0 0-1,-1 1 1,0-1 0,0 1-1,0 0 1,-1 0 0,0 0-1,0 1 1,0-1 0,-1 1-1,0 0 1,0 1 0,0 0-1,0 0 1,-8-4 0,0 1-8,-1 1 1,0 1 0,0 0 0,0 1 0,-1 0 0,0 1 0,-30-1-1,-35 3-77,72 1 45,1 0-1,-1 0 1,1 1-1,0 1 1,-1-1-1,1 1 1,0 1 0,-15 6-1,19-7-31,-1 1 0,1 0-1,0-1 1,0 2 0,1-1-1,-1 0 1,1 1 0,-1 0 0,1-1-1,0 1 1,1 0 0,-1 1-1,1-1 1,0 0 0,0 1 0,-3 7-1,3-4-386,0 0-1,1 1 0,0-1 1,0 0-1,0 0 0,1 1 1,1-1-1,-1 0 0,3 12 1,-1-17-22,-1 1 1,1-1 0,-1 0 0,1 1 0,0-1 0,0 0 0,3 3 0,-4-6 449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16.2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6851,'0'0'5624,"1"39"-4928,4 131-421,-4 11-169,-1-116 34,0-286 92,1 210-236,0 0 1,0 0-1,1 0 1,0 1-1,1-1 1,0 0-1,1 1 1,0 0 0,0 0-1,8-11 1,-9 16 0,0 0 0,0 1 1,1-1-1,0 1 0,0 0 1,0 0-1,1 0 1,-1 0-1,1 1 0,0 0 1,0 0-1,0 0 0,0 1 1,1-1-1,-1 1 1,1 0-1,-1 1 0,1 0 1,0-1-1,8 1 0,-5 0-4,-1 1-1,1 0 1,0 0-1,9 2 1,-15-1 4,1 0-1,-1 0 1,0 0 0,0 1 0,0-1 0,0 1-1,0 0 1,0 0 0,0 0 0,-1 0-1,1 0 1,-1 0 0,4 5 0,4 6-20,0 0 1,-1 1-1,-1 0 1,0 1-1,-1 0 1,-1 0-1,0 1 1,5 23-1,1 15-431,5 64 1,-16-112 269,0 0 0,0 1 0,0-1 0,5 12 0,-6-17 51,1 1 1,0-1 0,0 1-1,0-1 1,0 1 0,0-1-1,0 1 1,0-1-1,1 0 1,-1 0 0,0 0-1,1 1 1,-1-1 0,1-1-1,-1 1 1,1 0 0,-1 0-1,1 0 1,0-1-1,-1 1 1,1-1 0,3 1-1,-2-1-201,-1 0 0,1 1-1,0-1 1,0-1-1,0 1 1,0 0 0,0-1-1,4-1 1,1-1-1506,0-1 0,13-7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16.4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7363,'0'0'6643,"0"169"-6370,0-56-209,0-8-48,0-7-16,0-8-80,0-14-417,0-13-463,0-21-881,0-23-1152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16.6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49 7379,'0'0'5859,"210"-49"-5859,-124 49-96,4 4-1425,-4 4-3073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16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1 163 7892,'0'0'5503,"10"2"-5324,51 13 61,-31-7-141,-1-1 0,35 4-1,40-9 111,-72-2-116,-21 0-56,0 0 0,0-1 1,0 0-1,0-1 0,0 0 0,-1-1 1,13-4-1,-18 5-24,0-1 1,0 0 0,0 0-1,0 0 1,0-1-1,0 0 1,-1 0-1,0 0 1,0 0 0,0 0-1,0-1 1,-1 0-1,1 0 1,3-9-1,-4 9-8,0-1 0,-1 0-1,0 0 1,0 0 0,-1 0-1,1 0 1,-1 0-1,-1 0 1,1 0 0,-1 0-1,0 0 1,0-1 0,-1 1-1,-2-9 1,3 13-5,-1 1 0,0 0 0,1-1 0,-1 1 0,0 0 0,0 0 0,0 0 0,0 0 0,0 0 0,0 0 0,0 0 0,0 0 0,0 0 0,0 0 0,0 1 0,-1-1 0,1 0 0,0 1 0,0-1 0,-1 1 0,-1-1 0,-3 0-1,-1 0 0,1 0 0,-11 1-1,8 0-1,-9-1-7,1 0 1,-1 2-1,0 0 1,1 1-1,-1 0 1,-21 8-1,24-4-2,1 0-1,0 1 0,1 1 1,-1 1-1,2 0 1,-22 18-1,14-7-54,1-1-1,0 2 1,-15 24 0,22-27-249,1 0 0,1 0 1,0 1-1,2 0 1,0 0-1,1 1 0,1 0 1,1 0-1,1 1 0,0-1 1,2 1-1,0 37 0,2-54 26,0 1 0,0 0 0,0 0 0,1-1-1,-1 1 1,1 0 0,0-1 0,2 6 0,0-7 7,-1 1 1,0-1-1,1 0 0,0 0 1,0-1-1,0 1 1,0-1-1,0 1 1,4 1-1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17.3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0 188 5987,'0'0'5850,"30"-29"-5231,100-86-459,-125 111-158,1-1 0,0 2 0,0-1 0,0 1 0,7-3 0,-10 5-2,0 0 1,0 0-1,0 1 0,0-1 0,0 1 1,5 0-1,-1 0-46,0 0 0,0 1 0,1 0 0,-1 0 0,0 1 0,0-1 0,0 2 0,0-1 0,0 1 0,-1 0 0,1 0 1,-1 1-1,0 0 0,0 0 0,0 0 0,0 1 0,-1 0 0,0 0 0,0 0 0,0 1 0,-1-1 0,1 1 0,-1 0 0,-1 1 0,1-1 0,-1 1 0,0-1 1,-1 1-1,0 0 0,0 0 0,2 11 0,-2 7-311,-2 47 1,0-57 274,-1-2 63,-1 0 0,0 0 0,-1 0 0,0 0 0,-1-1 0,0 0 0,-1 0 0,0 0 0,-11 17 0,4-11 24,0 0-1,-1 0 0,-1-1 0,-30 27 1,42-42-4,-26 21 40,26-21-20,0-1 0,-1 0-1,1 0 1,0 0 0,-1 0-1,1 0 1,0 0 0,-1-1-1,1 1 1,-1-1 0,-3 1-1,6-1-9,0 0-1,0 0 1,-1 0-1,1 0 1,0 0-1,0 0 1,0 0-1,-1 0 1,1 0-1,0 0 1,0 0-1,0 0 1,-1 0-1,1 0 1,0 0-1,0 0 1,0-1-1,-1 1 1,1 0-1,0 0 1,0 0-1,0 0 1,0 0-1,-1-1 1,1 1-1,0 0 1,0 0-1,0 0 1,0 0-1,0-1 1,0 1-1,-1 0 1,1 0-1,0 0 1,0-1-1,0 1 1,0 0-1,0 0 1,0 0-1,0-1 1,0 1-1,0 0 1,0 0-1,0-1 1,0 1-1,0 0 1,0 0-1,0 0 1,0-1-1,1 1 1,-1 0-1,0 0 1,0-1-1,0-5 136,0 5-129,0-12 33,0 0 0,1 0 0,0 1 1,1-1-1,0 0 0,5-13 0,0 12-55,0-1 1,1 1-1,15-22 0,35-37-96,-7 17-80,2 3 0,3 2 1,96-69-1,-146 116 187,-5 3-5,1 0 1,-1 0-1,0 0 0,0 0 1,1 1-1,-1-1 1,1 0-1,-1 1 0,1-1 1,-1 1-1,1-1 0,-1 1 1,1-1-1,2 1 1,-3 8-5,-1-1 4,-10 233 259,6-207-432,1 52 0,3-83 93,0 0 0,0 0 0,0 0 0,1 0 0,-1 0 0,0 0 0,1 0 0,0 0 0,-1 0 0,1 0 0,0 0 0,0 0 0,0 0 0,0 0 1,0-1-1,0 1 0,3 2 0,-2-3-133,1 1 1,0-1-1,-1 1 0,1-1 1,0 0-1,0 0 1,0 0-1,0 0 1,0-1-1,5 1 1,10 1-1559,21-1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17.5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221 1 5939,'0'0'7155,"-121"120"-7059,87-26-96,6 4-48,14 3-544,4-7-833,3-11-1488,0-31-1505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17.6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1 256 1905,'0'0'11669,"52"-218"-11125,30 196-271,29 10-177,13 9-96,4 3 0,3 0-240,-14 0-913,-3 18-512,-18-3-3233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17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821 0 11205,'0'0'1700,"31"35"-1442,-17-19-203,85 107 358,-78-93-242,-2 1-1,-1 1 1,24 58-1,-8 4 174,29 124 0,-48-144-296,-2 0 0,3 103 1,-14-37-25,-3-112-24,0 0-1,-9 47 1,6-58-5,0 0-1,-2 0 0,0 0 0,-1 0 1,-11 18-1,4-11-62,-2-1-1,0-1 1,-2 0 0,0-1 0,-2-1 0,0-1-1,-1-1 1,-1-1 0,-32 21 0,7-11-305,-1-2 0,-1-2 0,-98 32 0,79-35-839,-1-4 0,-1-2 0,-135 9 0,-24-19-2531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7.7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9828,'0'0'3394,"258"56"-2914,-85-25-288,16-9-160,5-7-32,-22-4-928,-31-11-1473,-34 0-1761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1-05T02:59:09.30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23006 10339 434 0,'0'0'58'0,"0"0"-19"0,0 0 5 0,0 0 12 0,0 0 0 0,159-30-17 0,13 30 2 16,46 0-5-16,39 0-19 16,22 0-4-16,10 0-11 15,-11 0 3 1,-26 13-5-16,-50 12 0 0,-45-2-11 15,-54-7-9-15,-47-9-14 16,-38-7-4-16,-18 0 5 16,-64 0 32-16,-41 0 1 15,-36 0 3-15,-26 0 7 16,-18 0 10-16,-5 0 4 16,3 0-1-16,3 0-10 15,15 9 7-15,28 14-14 0,37 5-4 16,49-12-1-16,39 2-1 15,16 1-7-15,56 1 7 16,45 4 3 0,44-8 0-16,35-8-2 0,28-8-2 15,14 0 1-15,-4 0-5 16,-32 0 0-16,-38 0-22 16,-42 0-39-16,-39 0-53 15,-27 0-29 1,-21-11 52-16,-15-16 15 0,-4 4 22 15,0-1 5-15,-16 2-51 0</inkml:trace>
  <inkml:trace contextRef="#ctx0" brushRef="#br0" timeOffset="559.41">26571 10118 454 0,'0'0'84'0,"0"0"-56"0,0 0-14 0,0 0 10 0,0 0 29 0,0 0 20 0,-24 124-31 0,19-91-23 0,0-12-13 16,5-12 2-16,0-2-4 0,10-7 4 15,33 0 5-15,21-16-3 16,16-35-7-16,3-8-3 16,0-5-4-16,-13 3 4 15,-15 12-1-15,-8 15 1 16,-20 17-1-16,-11 11 1 16,-11 6-1-16,-5 0-2 15,0 9-3-15,0 32 4 16,0 15 1-16,-8 8-1 15,-11-3 2-15,1-5-14 16,-1-9-11-16,1-4-16 16,-1-3-20-16,1-3-20 0,2-2-28 15,-5-10 3 1,5-5-41-16,-5-3-91 16</inkml:trace>
  <inkml:trace contextRef="#ctx0" brushRef="#br0" timeOffset="1797.9">23576 12478 323 0,'0'0'92'0,"0"0"-41"0,0 0-44 0,0 0 25 0,0 0 49 0,0 0-9 0,-13 46-22 0,13-32-20 0,0 0-11 0,26-14-1 15,22 0 8 17,21-14-3-32,24-36-13 0,18-7-8 15,3-10-1-15,0 1 0 0,-23 5 0 0,-23 18 0 0,-28 20 1 16,-21 12-1 0,-17 11-2-16,-2 0-3 0,0 0-1 15,0 20 2 1,-15 27 3-16,-12 3 3 0,-2-3-3 15,2 0-11 1,2 0-7-16,0-4-25 16,1 5-41-16,-7-3-19 0,-9 3-31 15,-5-9-26-15,-16-2-65 16</inkml:trace>
  <inkml:trace contextRef="#ctx0" brushRef="#br0" timeOffset="2164.15">20400 13043 247 0,'0'0'304'0,"0"0"-269"0,0 0-27 0,0 0-7 0,273-84 19 0,-99 65 25 15,22-12 4 1,29 4-32-16,4 4-13 0,-4 9-4 15,-13 12-1-15,-23 2-68 16,-30 0-137-16,-27 0-100 16</inkml:trace>
  <inkml:trace contextRef="#ctx0" brushRef="#br0" timeOffset="3666.46">14891 15292 460 0,'0'0'0'0,"0"0"-34"0,0 0 0 0,233-54 26 0,-108 41 8 0,13-11 1 16,6 12-1-16,1 1-2 0,-7-1-3 15,-29 2-35-15,-32 2 25 0,-49 8 15 16,-28 0 1-1,-68 0 2-15,-48 8 45 16,-34 17 11-16,-28 19-14 16,-9 6 2-16,-7 3 0 15,1 8-18-15,25-1-13 16,36-9-4-16,52-22-1 0,46-5-9 16,34-11-2-1,50-13 0-15,54 0 12 16,41 0-5-16,35-7-7 0,19-30-7 15,9 0-10-15,14 1-12 16,-4-4-36-16,-4 3-40 16,-15 0-13-16,-21 0-93 15</inkml:trace>
  <inkml:trace contextRef="#ctx0" brushRef="#br0" timeOffset="5653.52">18334 15456 421 0,'0'0'86'0,"0"0"-62"0,0 0 72 0,0 0-11 0,0 0-61 15,0 0-4-15,-21-53-5 16,21 53-13-16,0 0 0 16,0 0 0-16,2 0 0 15,23 0 2-15,2 0-3 16,7 6 3-16,0 17-3 16,-4 1-1-16,-2 5 0 15,-7-1 0-15,-5 4 0 16,-7 5 0-16,-6 7-1 15,-3-7 2-15,0 6 3 16,-15 11 0-16,-29-1 2 16,-14 4 0-16,-6-4-4 15,-3-6 0-15,6-12-2 0,8-12 4 16,11-7-3 0,5-10 1-1,5-6 2-15,11 0-1 0,10 0-2 0,1-22-1 16,10-9 0-16,0 1-3 15,0-6-1-15,15 8 4 16,7 13 0 0,-1-3 0-16,0 18 4 0,-5 0-4 15,5 0-4-15,1 18 4 16,-1 11 3-16,7 7 1 16,-3-5 1-16,-1 5-4 15,0-6 2-15,4-6-2 16,7 4-1-16,-6-13 0 0,14-1-8 15,0-5-76-15,1-9 8 16,10 0-138 0,1-9-111-16</inkml:trace>
  <inkml:trace contextRef="#ctx0" brushRef="#br0" timeOffset="6210.28">19106 15492 695 0,'0'0'62'0,"0"0"-61"0,0 0 24 0,0 0 27 0,0 0-13 0,-104 214-23 0,97-137-8 0,7-10-5 0,0-17-2 0,0-9-1 15,0-15 1-15,0-9-1 16,0-11-1-16,0-6 1 15,0 0 0-15,0-20 5 16,0-42-5-16,0-26-16 16,0-2-1-16,0 0 14 15,0 23 3-15,0 16 0 0,0 21 0 16,0 18 0 0,0 8 3-16,0 4-3 15,4 16-1-15,21 28 1 16,7 17 1-16,10-2 3 15,-3-9-3-15,-3-3 0 16,-2-9-1-16,-10-16 0 16,-5-15 1-16,-4-1-1 0,-2-6-1 15,6-13 1-15,2-40-3 16,0-21 3 0,1-5-5-16,-7 1 3 0,-3 11 2 15,-9 24 0-15,-3 27 2 16,0 16 3-16,0 0 0 15,0 6-5-15,0 47 1 16,0 29-1-16,0 7 8 0,0 1-5 16,12-17-3-16,7-6-3 15,5-13-2-15,2-11-18 16,4-19-38 0,1-11-62-16,2-13-69 15,1-13-13-15</inkml:trace>
  <inkml:trace contextRef="#ctx0" brushRef="#br0" timeOffset="6921.42">19711 15506 376 0,'0'0'98'0,"0"0"-20"0,0 0 11 0,0 0-12 0,0 0-39 0,0 0-23 0,-26 91 12 0,23-18 1 15,3 0-9-15,0-3-11 16,0-3-6-16,16-10 0 15,5-17-2-15,8-4 0 16,3-15 0-16,2-21-4 16,3 0-1-16,0-6 5 15,0-45-1-15,-4-9 1 16,-5-7 0-16,-9-14 1 16,-13 6-1-16,-6 7 0 15,0 8 0-15,-19 3 0 16,-15 17 2-16,-6 10-2 15,-5 10 0-15,-8 20 0 16,5 0 0-16,5 6-2 16,12 16 2-1,15 7-3-15,10 1-2 0,6 0 0 16,0 7-8-16,30-21-11 0,23-2-11 16,11-14-6-16,4 0 11 15,-4 0-16-15,-11-30 20 16,-13 1 16-16,-16 0 10 15,-11 14 7-15,-8 15 14 16,-5 0 27-16,0 0-20 16,0 22-9-16,0 29 10 15,0 16 19-15,0-1-25 16,-3-6-16-16,3-6-5 16,0-11 2-16,0-13-4 15,0-15 0-15,0-6 1 0,0-9-1 16,0 0 0-16,3-17 0 15,6-39-5 1,4-19-24-16,-1 0 21 0,3 0 4 16,-3 9 4-1,-2 19 3-15,2 17-3 16,-2 10 6-16,1 20 0 0,5 0-3 16,2 13-2-16,14 31-1 15,0 16 6-15,5-7-5 16,0 7-1-16,-5-9 1 15,-5-5-1-15,-3-3-1 16,-9-12-7-16,-2-8-70 0,-7-10 49 16,-3-13-70-16,0 0-107 15,-3-30 81-15</inkml:trace>
  <inkml:trace contextRef="#ctx0" brushRef="#br0" timeOffset="7113.54">20528 15245 268 0,'0'0'169'0,"0"0"-74"0,0 0-19 0,0 0-42 0,0 0-12 0,0 0 61 0,7 224-44 0,2-127-33 0,-3-7-5 0,1-16-1 16,-4-8-6 0,-1-5-42-16,-2-18-56 15,0-12-72-15,0-21-20 16,-2-10-67-16</inkml:trace>
  <inkml:trace contextRef="#ctx0" brushRef="#br0" timeOffset="7697.09">20443 15723 252 0,'0'0'100'0,"0"0"-10"15,0 0 31-15,0 0-36 16,0 0-37-16,0 0-21 16,0-111-16-16,46 102-11 15,6-12 0-15,-3 5-7 16,0-6-19-16,-9-13-9 15,-6 6 15-15,-10 5 17 16,-12 0 3-16,-5 11 3 0,-7 10 11 16,0 3 27-16,0 0-11 15,0 0-22-15,0 40-7 16,-13 19 6-16,-3 23 25 16,5-3-20-16,4-16-11 15,4-11-1-15,3-9 0 16,0-20-1-1,7-17-10-15,12-6-12 0,8 0 6 16,0-43 7-16,10-17-8 0,0 6 8 16,-6-10 5-1,-1 25 5-15,-9 9 9 16,-5 16 14-16,-8 14 1 16,2 0-9-16,-1 0-11 15,7 38-3-15,2 7 10 16,1 13-6-16,2-5-3 15,0-10-2-15,1-13 2 16,-1-12-2-16,4-12 0 16,-3-6 0-16,5 0 4 0,-3-44-4 15,2-9 0-15,1-14-2 16,-3 0 1 0,-6 14 2-16,-2 31 13 0,-13 7 19 15,2 15-24-15,0 0-8 16,13 30-1-16,4 30 0 15,2 15 0-15,-3 14 1 16,-12 1-1-16,-9 4-14 16,0-11-19-16,-40 7-17 0,-30-2-22 15,-44-5-53-15,-58-16-32 16,-54-7-121 0</inkml:trace>
  <inkml:trace contextRef="#ctx0" brushRef="#br0" timeOffset="7883.76">18337 16555 524 0,'0'0'158'0,"-170"-66"-82"0,170 52-41 0,109-10-24 0,80-6 4 0,91-13-10 0,68-4 18 0,48 4 2 0,25 6-17 16,4 8-6-1,-23 6-2-15,-43 8-12 0,-68 15-4 16,-94 0-24-16,-118 7-136 0,-100 24-75 15,-160 11 2-15</inkml:trace>
  <inkml:trace contextRef="#ctx0" brushRef="#br0" timeOffset="8047.9">19897 16372 307 0,'-438'13'147'15,"40"10"-4"-15,72 0-51 16,114 4 0-16,105-10-33 16,107-11-19-16,98 2-30 15,123-2 3-15,107-6-10 16,76 0-3-16,54-6 2 0,36-25-4 15,-8 1 2-15,-32 3-18 16,-54 4-48 0,-70-6-164-1,-76-9-243-15</inkml:trace>
  <inkml:trace contextRef="#ctx0" brushRef="#br0" timeOffset="14682.53">14100 5854 435 0,'0'0'7'0,"0"0"18"0,0 0 37 0,0 0-52 0,0 0 13 0,233-41 10 0,20 41 8 0,73-25-3 0,54-9-9 16,34 3-11-1,21 1-12-15,4 11-1 16,-19 8 4-16,-38 11-1 0,-62 0-4 16,-78 0-3-1,-77 28-1-15,-75 1-13 0,-69-5-38 16,-27-1-32-1,-95-2 53-15,-62-8 30 16,-66-6 0-16,-73-7 0 16,-56 0 2-16,-37 0-1 0,-32 0 2 15,-1-14 27-15,7 3-1 16,25 11 0-16,57 0-14 16,74 0 0-16,97 0-8 15,97 0 3-15,81 0-6 16,137-6 10-16,99-4-10 15,88 0-3-15,77-1 0 16,45 6 1-16,35-2-2 16,11 7-2-16,-11 0-15 15,-43 3-21-15,-59 20-29 0,-73 0-65 16,-83-8-33-16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7.9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966 20 7892,'0'0'6333,"-15"-6"-6215,-13-5-103,27 11-14,0-1-1,0 1 1,0-1 0,0 1-1,0 0 1,0 0 0,0 0-1,0-1 1,0 1-1,1 0 1,-1 0 0,0 0-1,0 0 1,0 0 0,0 1-1,0-1 1,0 0-1,0 0 1,0 1 0,0-1-1,-1 1 1,2 1 1,0-1-1,0 0 1,0 1-1,0-1 1,0 1-1,1-1 1,-1 0 0,0 1-1,1-1 1,-1 1-1,1-1 1,-1 0 0,1 0-1,0 1 1,0-1-1,-1 0 1,2 1 0,29 41 38,5-1 23,68 64-1,53 28-8,-142-122-50,12 11 8,0 0 1,25 29 0,-45-43-20,0 0 1,0 0-1,-1 0 1,0 1 0,-1 0-1,0 0 1,0 0-1,-1 1 1,-1 0-1,5 19 1,-7-24-8,-1-1 0,1 1 0,-1 0 1,0-1-1,-1 1 0,1 0 0,-1 0 1,0-1-1,-1 1 0,1-1 1,-1 1-1,0-1 0,0 0 0,-1 1 1,0-1-1,0 0 0,0-1 0,0 1 1,-1 0-1,0-1 0,0 0 0,-4 4 1,-10 6-23,0-1 0,-1 0 0,0-2-1,-30 14 1,-168 66-162,-9-14-173,142-49 169,-497 185-5269,436-149 1781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8.2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7251,'0'0'3970,"269"53"-3378,-96-42-400,30-7-111,8-4-81,-8 3-225,-30-3-991,-42 0-2610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8.4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421 1 9957,'0'0'2241,"6"18"-1868,-1-3-268,0 0 1,1 0-1,16 27 1,-10-25-66,1-1 0,0 0 1,29 26-1,53 36 20,-73-61-44,29 22 5,-2-1-5,49 48 0,-88-76-15,0 1-1,-1 0 1,0 1 0,-1 0-1,0 0 1,9 21-1,-15-27-1,1 0 1,-1 1-1,0 0 0,0-1 1,-1 1-1,0 0 0,0 0 0,-1 0 1,0 0-1,0 0 0,0 0 0,-1 0 1,0-1-1,-1 1 0,-2 10 0,0-9-7,0 0 0,0 1 0,-1-1 0,0-1 0,-1 1 0,1-1 0,-2 0 0,-12 12 0,-9 5-40,-31 19 0,-233 139-677,83-56-790,13 14-1634,102-60 249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18.8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814 41 6627,'0'0'2753,"-228"-41"-1568,122 82 95,-12 50-175,4 33-209,11 41-223,24 46-161,30 22-192,32 19-192,17-8-112,48-18-16,59-23-224,45-23-432,34-26-481,39-41-1744,16-45-2706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48.5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115 193 5026,'0'0'7700,"-3"-11"-7236,2 5-393,0 1-41,0 0 0,-1 1 0,1-1 0,-3-4 0,4 8-26,0 1 0,0 0 0,0 0 0,0-1 1,-1 1-1,1 0 0,0 0 0,0 0 0,0 0 0,0-1 0,0 1 0,-1 0 0,1 0 0,0 0 0,0 0 1,0 0-1,-1-1 0,1 1 0,0 0 0,0 0 0,0 0 0,-1 0 0,1 0 0,0 0 0,0 0 0,0 0 1,-1 0-1,1 0 0,0 0 0,0 0 0,-1 0 0,1 0 0,0 0 0,0 0 0,-1 0 0,0 1 18,0 0-1,0 0 0,1 0 1,-1-1-1,0 1 0,1 0 1,-1 1-1,0-1 0,1 0 1,-1 0-1,1 0 0,-1 1 1,-11 35 340,1-1-1,-11 63 1,0 78-36,8-51-206,10-83-29,4-53-66,0-57-276,14-121-1,0 107 56,28-143-333,-36 202 478,15-33 0,-21 54 49,1-1 0,0 0 1,0 0-1,0 1 0,0-1 0,0 1 0,0-1 0,0 1 0,0-1 0,1 1 1,-1 0-1,0-1 0,1 1 0,-1 0 0,1 0 0,0 0 0,1-1 0,0 2-6,-1-1 0,1 0-1,0 1 1,0 0 0,-1 0 0,1 0-1,0 0 1,0 0 0,-1 0-1,1 1 1,5 1 0,-2 0 3,1 0-1,-1 0 1,1 1 0,-1 0 0,0 1-1,10 6 1,32 30-2,-18-14 5,-8-9 2,-2 1-1,34 38 0,-46-47-5,-1 1 0,-1-1 0,0 1 0,-1 0-1,1 1 1,-2-1 0,0 1 0,0 0 0,3 17-1,-3 2-155,-1 1-1,-1 39 0,-3-55-148,0 1 0,-1-1 0,0 1-1,-2-1 1,0 0 0,0 0 0,-1 0 0,-1-1-1,-1 1 1,0-2 0,-1 1 0,0-1 0,-19 24-1,24-34 62,1 0-1,0 1 0,-1-1 0,0-1 0,1 1 0,-1 0 0,0 0 0,-1-1 0,1 0 0,0 0 0,-1 0 0,1 0 0,-1 0 0,0-1 1,1 1-1,-1-1 0,-5 1 0,-19-1-3306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48.7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6835,'0'0'5875,"166"-4"-5635,-94 4-176,4 8-64,7-1-384,3-7-1681,3 0-2273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48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 0 8996,'0'0'5283,"-27"162"-5139,27-91-144,0 1-128,7-8-529,-4-4-911,-3-15-2034,0-26-1376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49.1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34 7091,'0'0'5731,"259"-34"-5731,-145 34-48,-18 4-817,-27 30-2464,-31 3-2706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49.2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2417,'0'0'11109,"69"184"-10981,59-173-128,24-11-256,23 0-512,15-38-1185,0-14-1905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0.0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52 276 7507,'0'0'4963,"-1"-9"-4707,0 3-239,-2-15 18,1 48 54,-1 76 448,1-84-469,0 0 0,-2 0 0,-8 27 0,-2-1 14,12-39-34,0-8-19,2 1-20,-3-18 47,2-128-185,2 80 20,-1 47 65,0 0-1,2 0 0,1 0 1,0 1-1,2-1 0,0 1 0,1 0 1,1 0-1,0 1 0,2 0 1,15-25-1,-23 42 45,1-3 0,0 1-1,0 0 1,1 0-1,-1 0 1,5-4-1,-6 6-1,1 0-1,-1 0 1,1 0 0,-1 1 0,1-1-1,0 0 1,0 1 0,-1-1-1,1 1 1,0-1 0,0 1 0,0 0-1,-1 0 1,3 0 0,-3 0-3,0 0 1,0 0 0,0 0-1,-1 0 1,1 0 0,0 0 0,0 1-1,0-1 1,-1 0 0,1 0-1,0 1 1,0-1 0,-1 0 0,1 1-1,0-1 1,-1 1 0,1-1-1,0 1 1,-1-1 0,1 1 0,-1-1-1,2 2 1,4 9-13,0-1 0,0 1 0,-1 0 0,7 21-1,13 54 43,-6 1-12,-13-53-7,2-1 0,18 52 1,-25-84 2,7 15-85,-8-16 74,0 1 0,0-1-1,1 0 1,-1 0 0,0 1-1,0-1 1,0 0 0,1 0-1,-1 0 1,0 1 0,0-1-1,1 0 1,-1 0 0,0 0 0,0 0-1,1 1 1,-1-1 0,0 0-1,0 0 1,1 0 0,-1 0-1,0 0 1,1 0 0,-1 0-1,0 0 1,0 0 0,1 0-1,-1 0 1,0 0 0,1 0-1,-1 0 1,0 0 0,0 0-1,1 0 1,-1-1 0,0 1 0,1 0-1,-1 0 1,0 0 0,0 0-1,1 0 1,-1-1 0,0 1-1,0 0 1,0 0 0,1-1-1,-1 1 1,0 0 0,0 0-1,0-1 1,0 1 0,0 0-1,1 0 1,-1-1 0,0 1-1,0 0 1,0 0 0,0-1 0,0 0-1,8-19-203,-2-1 0,8-38 1,-5 20-144,15-66 165,-24 104 182,0 0 1,1 0-1,-1 0 0,0 0 0,1 0 0,-1 0 0,1 0 1,-1 0-1,1 0 0,0 0 0,-1 0 0,1 0 0,0 0 1,-1 0-1,1 1 0,0-1 0,0 0 0,0 1 0,2-2 1,-1 2-7,0-1 1,-1 1-1,1 0 1,0-1 0,0 1-1,0 0 1,0 1-1,0-1 1,0 0 0,0 0-1,3 2 1,0 0-6,0 0 0,0 0 0,0 1 0,0 0 0,0 0 0,-1 0 0,0 0-1,1 1 1,6 7 0,0 0 13,18 16-6,87 75 3,-85-77 8,64 38-1,-86-58-2,0-1-1,1 0 1,-1-1-1,1 0 1,0 0 0,0-1-1,0 0 1,0-1-1,0 0 1,0-1-1,12-1 1,-19 1 1,0 0 0,0 0 0,0-1 0,0 0 0,0 1 0,0-1 0,0 0 0,0 0 1,0-1-1,-1 1 0,1-1 0,4-2 0,-2 0 0,-1 0 1,1 0-1,-1-1 1,0 1-1,-1-1 1,5-6-1,0-2 0,-1-1 0,0-1-1,-1 1 1,6-22-1,-5 12 12,-2-1 0,-1 1 0,-1-1-1,-1 0 1,-2-45 0,0 69 9,0 0 0,0-1 0,0 1 0,0 0 0,-1 0 0,1-1 0,0 1 0,-1 0 0,1 0 0,-1 0 0,1-1 0,-1 1 0,0 0 0,0 0 0,1 0 0,-1 0 0,0 0 0,0 0 0,0 0 0,0 1 1,0-1-1,0 0 0,0 0 0,-1 1 0,1-1 0,0 1 0,-2-2 0,-3 1 35,1 0-1,-1 0 1,1 1 0,-1-1 0,-7 2 0,5-1-26,3 0-18,1 0-1,-1 0 1,0 0-1,0 1 1,0 0-1,0 0 1,1 0-1,-1 1 1,0 0-1,1 0 1,-1 0-1,1 0 1,0 1-1,0-1 0,0 1 1,0 0-1,0 0 1,1 1-1,-7 6 1,1 2 9,0 0 0,0 1 1,1-1-1,1 1 0,0 1 1,1 0-1,1-1 0,0 2 1,-4 16-1,4-3-9,0 1-1,2-1 1,0 55 0,4-73-17,-1 0-1,1 0 1,1 0-1,-1 0 1,2 0-1,4 13 1,-4-16-17,1 0 0,-1 0 0,2 0 0,-1-1 1,0 1-1,1-1 0,0 0 0,8 6 0,-5-5-127,1 1 0,0-2 0,1 1 0,0-1 0,0 0 0,0-1 0,1-1 0,-1 1 0,20 4-1,-10-5-618,-1-1 0,1 0 0,0-2 0,33-1 0,40-6-2950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1-05T02:59:54.36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23953 7685 271 0,'0'0'74'0,"0"0"-6"0,0 0 18 0,0 0-9 0,0 0-16 0,0 0-12 0,0 0-5 0,0 0-13 16,-8-57-12-16,5 57-6 0,-4 4-8 15,-12 49-5-15,-14 24 10 16,-11 25 17-16,-7 4-16 31,-7 4-5-31,-3-4 1 16,5-9-2-16,4-6 1 0,9-10-5 15,12-12 0-15,4-12-1 0,2-10 0 16,13-16 1-16,3-13-1 16,6-7 0-16,3-7 1 15,0-4 2-15,0 0 1 16,0-11-3-16,0-35-1 15,0-11-3-15,6-13-1 16,24 2 1-16,4 5-1 16,3 11 2-16,0 3 2 15,-3 19-2-15,-7 12 1 16,-3 10 0-16,2 8-5 16,-2 0 6-16,0 10-2 0,0 21 0 15,-5 9 2 1,-1 2-2-16,1 2 3 15,-4-1-1-15,1-2 0 0,3-8-1 16,-2-3 1-16,1-2 0 16,-2-6-25-1,5-5-36-15,5-10-29 0,-2-7-83 16,3 0-32-16</inkml:trace>
  <inkml:trace contextRef="#ctx0" brushRef="#br0" timeOffset="519.39">24356 8063 123 0,'0'0'357'0,"0"0"-292"0,0 0-8 0,0 0 21 0,0 0-44 0,0 0-16 0,-5-64-9 0,0 64-9 16,-8 0-2-16,-11 0 2 16,-13 11 1-16,-9 26-1 0,-2 12 2 15,-2 9 5 1,4 8 0-16,12 4-3 16,10 4-3-16,11-8 1 0,13 2-1 15,0-18 0-15,6-7-1 16,31-17-1-1,3-15-1-15,7-11-2 0,-2 0-4 16,-2-11-4-16,-3-32-5 16,-6-12 3-16,-10-9 7 15,-5-4 7 1,-9 12 0-16,-10 8 1 16,0 16 4-16,0 11 10 0,0 11 6 15,0 3-1-15,0 7-2 16,0 0-15-16,0 0-3 0,0 40-4 31,0 11 4-31,0 6 1 0,8-4-1 0,5-7 0 16,1-2 0-1,5-10-7-15,-4-4-30 16,4-7-37-16,-4-13-49 16,-3-10-25-1,-2 0-76-15</inkml:trace>
  <inkml:trace contextRef="#ctx0" brushRef="#br0" timeOffset="949.33">24515 8197 430 0,'0'0'130'0,"0"0"-84"0,0 0-20 0,0 0 8 0,0 0-1 0,0 0 10 0,6 134-28 0,2-85-10 16,2 1-3-16,-7-3 3 15,0-10-2-15,0-7-2 16,-3-12 1-16,0-9-1 16,0-9 0-16,0 0 5 15,0 0 4-15,0-17 5 16,0-23-10-16,-12-7-4 16,9-6-1-16,-1 3 0 15,4 0 0-15,0 9 0 16,0 5 0-16,16 7 0 15,8 4 0-15,4 6 0 0,2 4-1 16,7 15-1 0,-3 0 1-16,3 0-1 15,0 21 0-15,-7 9 2 16,-4 7-1-16,-15-1 1 0,-5 5-1 16,-6 6 0-16,0-1 0 15,0-2 1-15,0-5-8 16,0-9-28-16,0-8-59 15,0-10-72-15,18-12 2 16,16 0-141-16</inkml:trace>
  <inkml:trace contextRef="#ctx0" brushRef="#br0" timeOffset="1479.07">25170 8208 382 0,'0'0'129'0,"0"0"-22"16,0 0 4-16,0 0-60 15,0 0-2-15,0 0-24 16,-73-75-22-16,40 119-3 16,-4 16 0-16,6 4 2 15,9 5-1-15,14-9-1 0,3-6 0 16,5-11 0 0,0-8-3-1,16-16-3-15,8-13-9 0,5-6 0 0,5-6-4 16,-7-41 8-1,0-20-3-15,-6-3 9 0,-5-7 5 16,-6 8 0 0,-7 15 0-16,-3 13 1 15,0 18 18-15,0 13 1 0,0 10-2 16,0 0-18 0,0 17 1-16,0 40-1 0,0 19 3 15,0 12-2-15,5-2-1 16,32 5 0-16,13-12 0 15,1-1 2-15,-5-4-2 16,-12-9-1 0,-21 2-4-16,-13-3 2 0,-6 0 0 15,-44-8-2-15,-14-8 5 0,-13-15-2 16,-5-10 2 0,-2-13 0-16,9-10 1 15,12 0 0-15,18-26 4 16,15-14-5-16,20-11 4 0,10-9-4 15,27-6 0-15,38-12 0 16,23-8-21-16,8-3-39 16,8-6-79-1,-2 1-126-15</inkml:trace>
  <inkml:trace contextRef="#ctx0" brushRef="#br0" timeOffset="2419.96">26608 8230 340 0,'0'0'82'0,"0"0"-18"0,0 0 29 0,0 0-56 0,0 0 7 0,0 0-3 0,-95-90-10 0,61 90-6 16,4 9-1-16,-1 28-10 16,-2 17-6-16,5 16-3 15,1 4 1-15,11 2-3 16,10-5-2-16,6-7-1 0,0-8 1 15,22-9-1-15,20-13 0 16,11-15 1-16,11-12 0 16,0-7 2-16,4-7-3 15,-7-36 0 1,-5-20 0-16,-8-14 0 0,-2-20 0 31,-2-6-2-31,-12-12 2 0,0-1 0 0,-14 13 0 16,-6 15 2-16,-12 24-1 15,0 28 1-15,0 23 8 16,0 13-1-16,-15 2-8 16,-13 52-1-1,-5 19 3-15,5 17 4 0,9 2-4 16,14-2-1-16,5 1 0 0,0-5-1 16,0-7 0-1,8-12 1-15,8-9-1 16,-6-14-1-16,-2-15 0 0,-5-14 0 15,0-6 0-15,-3-9-1 16,0 0 1-16,0 0 2 16,0-9 2-16,4-33-4 15,-4-2 0-15,6-2-2 16,-3 6 2-16,2-1 0 16,8 6 0-16,0 2 0 15,8 5 0-15,1 8-2 16,5 7 1-16,4 13 0 15,-7 0-4 1,6 0 4-16,-1 16-2 0,-5 18 1 0,0 13 1 16,-11-1 1-16,-5 7-2 15,-8 1 2-15,0-11-1 16,0-2-2-16,0-15-12 16,4-6-29-16,5-10-45 15,12-10-48-15,8 0-25 16,3-43-54-16</inkml:trace>
  <inkml:trace contextRef="#ctx0" brushRef="#br0" timeOffset="3008.59">27457 8370 116 0,'0'0'252'0,"0"0"-108"0,0 0 3 0,0 0-31 0,0 0-49 0,0 0-23 0,6-99-9 0,-17 99-14 0,-13 0-16 16,-13 2-5-16,-10 39-1 0,-5 13 1 0,0 5 1 0,12 4-1 0,10-5-1 16,14-5-2-16,14-9 2 15,2-8-6-15,0-9-3 16,32-14-5-16,11-9-4 16,7-4 5-16,2-17 0 0,0-32-1 15,-5-15-3 1,-5-11 8-16,-12 2 2 15,-1 6 4-15,-14 14 4 0,-9 16 2 16,-3 20 10 0,-3 8 12-16,0 9-5 0,0 0-9 15,0 7-10-15,0 36 2 16,-3 17 1-16,0 6 0 16,0-5-3-16,3-5-1 15,0-8 0-15,0-8-1 16,17-10-9-16,-1-10-20 15,2-10-8-15,1-10-23 16,2 0-21-16,1-21-4 16,-1-22-26-16,-3-7 26 15,1-3 32-15,-4 5 50 16,-6 9 5-16,1 10 62 16,-10 8 29-16,0 11 22 0,0 6-12 15,0 4-25-15,0 0-37 16,0 0-33-16,0 17-4 15,0 24-2 1,0 8 2-16,3 1 0 16,-3-3-2-16,3-7-6 15,0-6-28-15,4-11-56 0,1-13-87 16,2-10-23 0</inkml:trace>
  <inkml:trace contextRef="#ctx0" brushRef="#br0" timeOffset="3319.01">27728 8063 453 0,'0'0'127'0,"0"0"-76"0,0 0 2 0,0 0-8 0,0 0-11 0,0 0-24 0,-46 123-3 0,63-100-3 0,12-12-4 0,-2-8-1 0,-2-3-5 0,-1-3 2 0,-5-40 4 0,-8-14 0 16,-4-11 3-16,-7 2-1 16,0 3-2-16,0 13 7 0,-21 12-4 15,-2 23-3 1,-4 15-1-16,-4 0-3 0,4 39-14 16,3 25-25-1,11 9-43-15,13 1-94 0,0-7-57 16</inkml:trace>
  <inkml:trace contextRef="#ctx0" brushRef="#br0" timeOffset="3622.84">27921 8387 501 0,'0'0'119'0,"0"0"-111"0,0 0 26 15,0 0 11 1,0 0 1-16,0 0-22 0,6 94-17 15,-6-87-5-15,3-7-1 16,-3 0 4-16,0 0-3 16,0 0 14-16,0-28 10 15,-12-10-24-15,5-4 0 16,7 2 1 0,0 7 2-16,10 6-1 15,27 11 3-15,11 5 0 0,14 11-1 16,9 0-5-16,-4 4-1 15,-3 40 0 1,-18 13-1-16,-13 12-3 0,-20 8-5 16,-13 6-14-16,0 1-13 15,-24-7-42-15,-10-10-79 16,-3-19-70-16</inkml:trace>
  <inkml:trace contextRef="#ctx0" brushRef="#br0" timeOffset="4403.57">26152 7010 363 0,'0'0'37'0,"0"0"-15"0,0 0 32 0,0 0 5 0,0 0-15 0,0 0-19 0,-135 60-16 0,135 88 44 0,0 49-9 15,0 39 2 1,0 32-5-16,0 33-1 0,0 17-7 15,-13 19 3 1,-1 21-7-16,4-4-12 16,7 20-10-16,3 7 2 15,0-7 6-15,-3-3-11 16,-7-27-4-16,-1-12 0 0,-2-38 0 16,4-17 4-16,-1-26-5 15,5-31 1-15,-1-29 0 16,-4-24 0-16,-3-54 0 15,8-39-3-15,-1-40 3 16,3-34-4-16,-1 0-4 16,-2-27 7-16,3-27-21 15,0-18-14-15,3-5 12 0,0 9 2 16,0 11-8 0,0 12-23-16,-5 7-26 0,-5 4-68 15,-3 1-63-15</inkml:trace>
  <inkml:trace contextRef="#ctx0" brushRef="#br0" timeOffset="6892.84">21406 9233 368 0,'0'0'65'0,"0"0"-30"0,0 0-27 0,0 0 12 0,0 0 29 0,0 0 19 0,168 0-19 0,-73 0-14 0,24 3-7 0,32-3-4 0,30 0 11 16,42 0-6-1,35-24-5-15,43-1-6 0,30-6-1 32,21 1-8-32,22 6-8 0,-3 14-1 15,3 3 1-15,3 7-1 16,10 0 3-16,14-9 0 0,20-5-3 15,20-6-1 1,10-3-3-16,18-1 4 0,6 4 4 16,-3 1-4-1,0 2 0-15,-27 0 0 0,-25 3 1 16,-40 2 0-16,-46 5-1 16,-55-4 0-16,-55 1-2 15,-56 1-5-15,-44-5-4 16,-42 3-9-16,-30 2-1 15,-24 2 12 1,-12 4 6-16,-13-1 2 0,-3 4-2 0,0 0-1 16,0-2-8-16,0 2-8 15,0 0-17-15,-25 0-28 16,-6 0-41-16,-6 0-21 16,3 0-55-16</inkml:trace>
  <inkml:trace contextRef="#ctx0" brushRef="#br0" timeOffset="9422.99">24043 8950 443 0,'0'0'79'0,"0"0"-41"0,0 0-22 0,0 0 25 0,0 0 22 0,0 0-12 0,-175 199-5 0,119-95-21 0,1 9-1 16,-6 1-7-1,-3-4 0-15,0-6-5 0,5-9-2 16,10-17-4-16,6-11-5 15,12-16 2-15,6-15-3 16,7-11 2-16,12-13-2 16,1-5 0-16,5-7 0 15,0 0-1-15,0 0 1 16,0 0-5-16,0 0-11 16,0 0-12-16,0 0-31 15,0-4-77-15,0-8-45 16,0-6-62-16</inkml:trace>
  <inkml:trace contextRef="#ctx0" brushRef="#br0" timeOffset="9687.12">23327 9778 556 0,'0'0'86'16,"0"0"-77"-16,0 0 18 15,0 0 53-15,-85 177-16 16,66-94-27-16,7 1-16 16,6-7-3-16,0-10 9 15,6-17-7-15,0-17-13 16,0-10-5-16,19-13 1 0,18-10-3 16,11 0 0-16,23-26-1 15,9-34-25-15,5-11-24 16,2 1-52-1,-7-1-148-15,-11 12-171 0</inkml:trace>
  <inkml:trace contextRef="#ctx0" brushRef="#br0" timeOffset="11107.11">20398 10456 422 0,'0'0'123'0,"0"0"-62"0,0 0-17 0,0 0-5 0,0 0-6 0,0 0 14 0,-121 193-12 16,62-82-19-16,-5 6 0 16,-10 0 2-16,2-3 7 15,1-11-12-15,15-13-11 16,16-22 1-16,11-18-2 16,13-20 2-16,3-13-5 0,10-17 4 15,3 0-1-15,0-35-1 16,0-27-6-16,0-19-24 15,24-6 12-15,13 8 10 16,0 11 4 0,-5 21 4-16,-5 22 0 15,-6 10-1-15,0 15 1 0,5 0-1 16,1 0 0 0,4 23-2-16,-7 21 3 0,-5 2 0 15,-8 12 0-15,-4-5 0 16,-1 0 0-16,3-5 0 15,3-6-1-15,10-7-4 16,6-12-44-16,8-7-32 16,4-11-40-16,7-5-52 15,1-5-82-15</inkml:trace>
  <inkml:trace contextRef="#ctx0" brushRef="#br0" timeOffset="11530.96">20676 10967 413 0,'0'0'126'0,"0"0"-47"0,0 0 17 16,0 0-35-16,0 0-24 15,0 0-13-15,-119-76-23 16,85 82 1-16,-9 41-1 0,-4 16 1 16,4 14 0-1,6 7-1-15,10 0 1 16,15-10-2-16,12-11 0 15,0-14 0-15,15-8-2 0,19-18 0 16,12-20-12-16,4-3-7 16,8-13-2-16,-4-41-10 15,-4-9-8-15,-10-7 27 16,-19 6 12 0,-15 14 2-16,-6 20 2 0,0 13 15 15,0 11 9-15,0 6-5 16,-3 0-7-1,-6 3-12-15,-1 31 1 0,7 10 3 16,3 5-5 0,0-6 1-16,3 1 0 0,19-1-2 15,6-10-4-15,-7 4-26 16,1-6-25-16,5-8-45 16,-6-13-36-16,5-10 20 15,-8 0-21-15,-4-16 6 0</inkml:trace>
  <inkml:trace contextRef="#ctx0" brushRef="#br0" timeOffset="11922.31">20891 11305 126 0,'0'0'121'0,"0"0"0"16,0 0 3-16,0 0-8 15,0 0-37 1,0 0-48-16,0-61-27 0,0 91-1 16,0 7 10-16,0-7-6 0,0-2-4 15,3-8-3 1,3-7 6-16,-4-2-5 0,-2-9 0 15,0 2 0-15,0-4 4 16,0 0 4-16,0 0 8 16,0 0 4-16,0-6-13 15,-8-15-8-15,-2 0 2 16,4 2-2-16,6 1 0 16,0 2 0-16,0 3-3 15,0 0-5-15,9 2 4 16,9 8 0-16,4 3 2 15,3 0 2-15,-3 0-2 16,2 0 0-16,-3 23 2 16,-5 5 0-16,-1 4-2 15,-9 5 1-15,3-4 1 0,-2 2 0 16,1-9-8-16,5 1-35 16,5-11-31-16,4-5-61 15,8-11-21-15,4 0-60 16</inkml:trace>
  <inkml:trace contextRef="#ctx0" brushRef="#br0" timeOffset="12370.41">21353 11295 91 0,'0'0'283'0,"0"0"-159"0,0 0 8 0,0 0-24 0,0 0-49 0,0 0-20 0,-64-94-28 0,40 130-11 16,-7 19 1-16,-1 5-1 15,11-4 0-15,10-6 2 0,1-13-2 16,10-13-6-16,0-11-5 16,0-10-2-16,10-3 2 15,14 0-3-15,0-19 11 16,5-18-3-16,-8 0 6 16,-5 8 0-16,-11 14 1 15,-5 6 8-15,0 9 6 16,0 0-2-16,0 0-13 15,0 0 0-15,0 34-4 16,0 18 4-16,-3 5 0 16,1 0 1-16,-3-4-1 15,5-6 0-15,0-3 0 16,0-8 0-16,0-3 1 16,-3-5-1-16,-8-8 2 15,-10-1-2-15,-11-5 0 0,-5-5 0 16,-11-4 2-1,1-5-1-15,-1 0-1 0,1 0-2 16,7-28-17 0,7-15-14-16,12 0-38 0,11-7-72 15,10-4-28-15,0 4-60 16</inkml:trace>
  <inkml:trace contextRef="#ctx0" brushRef="#br0" timeOffset="12696.01">21363 11308 319 0,'0'0'139'16,"0"0"-77"-16,0 0-47 0,0 0 58 0,0 0-12 0,0 0-28 0,61 127-14 0,-24-104-9 0,6-6-5 0,5-6 0 0,2-11-4 0,-7 0 4 0,-3 0 0 0,-6-34-5 0,-7-5 2 0,-9-5-1 0,-5-17 0 16,-4-3-1-1,-9 1 0-15,0-4 2 16,0 14-4-16,0 7 2 16,0 8-2-16,-16 15-4 15,2 9-11-15,4 11-17 0,4 3-21 16,-4 0-29-16,7 24-34 15,3 5-34 1</inkml:trace>
  <inkml:trace contextRef="#ctx0" brushRef="#br0" timeOffset="13753.91">22096 10961 532 0,'0'0'77'16,"0"0"-37"-16,0 0 53 16,0 0-51-16,0 0-37 15,0 0-5-15,-130 40 0 16,106 30 0-16,6 6 2 16,5-2-2-16,10-10-2 15,3-8-1-15,0-12-6 16,16-10-4-16,11-18-1 15,4-16-12-15,3 0-2 16,3-16 12-16,-1-34-11 16,1-11-10-16,-6-6 14 0,-10 1 20 15,-5 5 3 1,-8 11 3 0,-5 23 15-16,-3 15 24 0,0 7-2 15,0 5-21-15,0 0-16 0,0 24-2 16,0 23-1-16,0 3 0 15,0 0 0 1,4-6-5-16,23-7-25 0,8-8-21 16,7-19-13-16,1-3-54 15,2-7 40-15,0 0-16 16,-10-17 12-16,-6-21 39 16,-8-11 43-16,-6 1 40 15,-9-4 64-15,-6 9-14 16,0 9 12-16,0 12-6 0,-8 8-17 15,-21 10-29 1,-5 4-6-16,-1 8-19 0,-5 41-14 16,3 11-6-16,5 3 1 15,14-3-4 1,9-5-2-16,9-13 0 0,0-5-2 16,49-3-38-1,-7-34 13-15,3 0-1 16,-3-36-2-16,-2-17 3 15,-10 0 17-15,-5-5 10 16,-7 8 2-16,-9 7 25 16,-3 18 11-16,-3 17 0 15,-3 3-4-15,0 5-20 0,0 0-14 16,0 43 0 0,-6 21 0-16,-6 13 2 0,0-1-2 15,6-2 0 1,6-3 0-16,0-4 2 0,0-6-2 15,0-12 0 1,0-6 0-16,0-13 0 16,0-2 0-16,0-13 0 0,-12-1-3 15,-22-7 3-15,-6-7 0 16,0 0 0-16,6 0-7 16,7-21 3-16,11-12-1 15,13-2-2-15,3-13 6 16,10-1-16-16,36-5-4 15,15 0 10-15,10-3 3 0,6-3 1 16,-5-4 4-16,-1-6 3 16,-7-1 3-1,-8 2-2-15,-13 2 8 16,-12 10 7-16,-13 20 11 0,-15 11 0 16,-3 13 14-16,0 13 3 15,-15 0-26-15,-22 22-15 16,-6 42-3-16,0 16 5 15,9 4-1-15,18-5-1 16,16-11-3-16,0-12-2 16,22-9-1-16,28-13-22 15,14-18-28-15,10-16-51 16,11 0-122-16,13-33-215 16</inkml:trace>
  <inkml:trace contextRef="#ctx0" brushRef="#br0" timeOffset="15885.93">20241 12298 32 0,'0'0'62'0,"0"0"-3"0,58-205 6 0,-46 149 43 0,1 15 7 0,-8 22 12 0,-2 8-24 0,-3 11-20 16,0 0-52-16,0 49-25 16,0 29 21-16,-30 27 26 15,-7 11-15-15,0-12-12 0,3-7-10 16,10-16-7-1,11-12-6-15,5-12 2 0,2-11-4 16,-1-9-1 0,4-7-9-16,0-9-21 0,0-5-12 15,3-9-9-15,-3-7-40 32,3 0-60-32,0-27-36 0</inkml:trace>
  <inkml:trace contextRef="#ctx0" brushRef="#br0" timeOffset="16111">20093 12558 466 0,'0'0'121'16,"0"0"-79"-1,0 0-5-15,0 0 44 16,0 0-11-16,-98 190-24 0,95-109-17 16,3-1-15-16,0-13 1 15,27-16-8 1,20-5-6-16,14-23 3 0,6-9-2 15,10-14-2-15,3 0-19 16,-1-37-23-16,1-20-30 16,-9-13-68-1,-18-14-113 1</inkml:trace>
  <inkml:trace contextRef="#ctx0" brushRef="#br0" timeOffset="17602.84">16329 13973 327 0,'0'0'92'0,"0"0"-82"0,0 0 0 0,0 0 42 0,0 0 25 0,0 0-21 0,29 82-5 16,-10-67-10-16,6-6-7 15,3-9 3-15,-1 0-12 16,10 0-9-16,9 0-4 16,3-17 1-16,3-19-9 0,4-7 2 15,-5-9-5 1,-4 7-1-16,-1-16 2 0,-9 4-2 16,-5-4 2-1,0-2-2-15,-8 4 0 0,-6-5-2 16,1 11 1-16,-14-5 1 15,2 11-1-15,-7 12 1 16,0 10 0 0,0-2 0-16,0 11 0 0,-9 7-1 15,-6 1 1-15,0 8-3 16,-7 0 3-16,1 0-1 16,2 0 1-16,-2 3-2 15,3 17 0-15,-1 4 2 16,1 10 0-16,-1-1-2 15,1 10 2-15,-1-3 1 0,6 1-1 16,-1 5 0 0,1-2 0-16,1-1 0 15,3 5 0-15,6-12-1 0,3 1 1 16,0-4-1 0,0 0 1-16,0 0 0 0,0-6-1 15,9 3 1-15,6-6 1 16,1-1-1-16,-2-3 0 15,9 5 0-15,-2-13 1 16,-2-1-1-16,-1 1 1 16,-1-2-1-16,6 1 0 15,-6-2 1 1,6-2-1-16,1-7 1 0,-3 0-1 0,4 0 1 16,3 0-1-16,-4 0 2 15,3 0-1 1,2-20-1-16,1 3 1 15,1-6 0-15,-1-7-1 0,1-4 1 16,-1 1-1-16,1 0 0 16,-4 0 0-16,2-2 0 15,-8 3 0-15,0-5 1 16,-2 0-1-16,-1-7 1 16,-6 7-1-16,3 2 1 15,-5-3 1-15,-1 5-4 16,-6-3 4-16,0 5 0 15,1-6-1-15,-4 10-1 0,0 2 0 16,0 5 0-16,0 2 0 16,0 5 0-16,-7 0 1 15,-2 3-1-15,3 2 1 16,-3 8-1-16,3-6-3 16,-7 6 1-16,0 0 0 15,-8 0-1-15,2 14 3 16,2 9 0-16,-1 8-1 15,-1 4 1 1,-2 5 1-16,3 10 0 0,-1 8-1 16,3-2 1-16,4 8 0 15,6-11-1-15,6-2 0 16,0 3 0-16,0-11-1 16,18-10 1-16,7 0 0 15,6-2 3-15,-1-2-3 0,7-4 0 16,-3-13 0-16,3 2 0 15,0-5-3-15,3-1-8 16,-1-8-21-16,1 0-27 16,3 0-40-16,-9 0-74 15,-4-17-20-15</inkml:trace>
  <inkml:trace contextRef="#ctx0" brushRef="#br0" timeOffset="18302.18">17793 13594 470 0,'0'0'105'0,"0"0"-98"0,0 0 1 0,0 0 40 0,0 0-22 0,0 0-16 0,-14 195-4 0,26-152-2 16,-2 1-2-16,-8-8 0 15,1-6-1-15,0-10 3 16,-3-7-2-16,0-5 2 0,0-3-2 16,0-5 4-1,0 0-3-15,0 0 5 0,0-30-3 16,0-7-5-16,0-16-5 16,0 3-5-16,6 0 2 15,7-3-8-15,2 10 5 16,1 2 11-16,2 14-2 15,-1 3-6-15,2 15 4 16,-3 5 4 0,2 4-1-16,1 0-2 0,-1 4-1 15,-2 26 3-15,2 8 1 16,-6 0 1-16,0 6-1 16,1 0 2-16,-4-8 5 15,-7-3-2-15,1-6-5 16,-3-10 6-16,0-4-3 15,0-6 0-15,3-7-2 0,-3 0 1 16,0 0 5-16,0-20-6 16,0-17-1-16,7-9-16 15,9-8 7-15,2 4 4 16,7-7 2-16,4 17-2 16,0-4 4-16,1 15 1 15,-2 12-5-15,-1 10 5 16,0 7 0-16,2 0 1 15,-2 7 0-15,4 26 2 16,-7 10 3-16,0 8-3 16,-2 0 2-16,-7 2-3 15,1-14 8-15,-7 5 0 16,-2-14-8-16,1 8-1 16,-5-19-1-16,1 5-18 15,-4-11-84-15,0-10-71 0,0-3-87 16</inkml:trace>
  <inkml:trace contextRef="#ctx0" brushRef="#br0" timeOffset="18543.75">16853 14256 600 0,'0'0'126'0,"0"0"-126"0,0 0 11 0,0 0-8 0,0 0 61 0,306 46-25 0,-118-46-29 0,14 0-7 16,5 0 0-16,-6-29-3 16,-18-5-6-16,-29 7-39 15,-37 7-92 1,-38 0-92-16,-52 7-33 0</inkml:trace>
  <inkml:trace contextRef="#ctx0" brushRef="#br0" timeOffset="18757.18">17793 14212 207 0,'-156'37'113'0,"4"0"-55"0,17 4-2 16,29-8 15-16,45-10 10 16,31-14-21-16,30 3-26 15,22-2-34-15,55-10 29 16,36 0 0-16,31 0-14 15,15 0-11-15,13-24-1 16,9-13-1-16,-6 7-2 16,3 0-16-1,-16 2-19-15,-24 19 18 0,-24-8-219 16,-32 4-90 0</inkml:trace>
  <inkml:trace contextRef="#ctx0" brushRef="#br0" timeOffset="20565.96">19228 13845 375 0,'0'0'65'0,"0"0"-43"0,0 0-22 0,0 0 0 15,0 0 3-15,0 0-1 0,0 0 3 0,111 76-5 0,-74-55-38 0,-10-5-32 0,-8-12-69 0</inkml:trace>
  <inkml:trace contextRef="#ctx0" brushRef="#br0" timeOffset="20702.09">19228 13845 244 0,'-11'181'107'16,"1"-175"-87"-1,10 1-15-15,0 2-2 0,3-2 1 16,37 0 14-16,15-7-18 0,4 0 0 15,2 0-100-15,-12-14-171 16</inkml:trace>
  <inkml:trace contextRef="#ctx0" brushRef="#br0" timeOffset="20920.58">19631 13701 389 0,'0'0'81'15,"0"0"-13"-15,0 0-18 16,0 0-14-16,0 0-36 15,0 0 5-15,3 88-4 16,27-22 6-16,-2-12-3 16,-1-5-2-16,-8-5-2 15,-17-11 0-15,-2-3 0 0,0-3 5 16,-37-4-5-16,-5-2-13 16,-14-5-23-16,11-9-44 15,8-7-31-15,10 0-67 16</inkml:trace>
  <inkml:trace contextRef="#ctx0" brushRef="#br0" timeOffset="21603.73">20597 13575 260 0,'0'0'245'15,"0"0"-204"-15,0 0-21 16,0 0 53-16,0 0-38 16,0 0-10-16,-13-78-1 15,10 78-8-15,-13 0-13 16,-8 0 3-16,-7 0-4 15,-12 14 2-15,1 12 0 16,-4 17 7-16,-1 8-2 16,7 0-1-16,3 8-1 15,10 8 1-15,6 1-3 0,8-6 2 16,13-2-3 0,0-10-4-16,0-6 1 15,31-13-1-15,6-9 0 16,0-5-1-16,3-10-10 0,0-7-9 15,-4 0-6-15,-2 0-3 16,-10-24 2-16,-6-15 7 16,-13-2-4-16,-5 2 3 15,0 1 19-15,-7 8 1 16,-20 10 1-16,-2 3 2 16,-1 11 2-16,6 3 4 15,6 3 0-15,8 0-6 16,7 0-2-16,3 0-5 15,0 0-1-15,13 0 5 0,14 3-6 16,7-3-14 0,-4 0-10-16,-2 0 16 15,-10 0 7-15,-9 0 8 16,-9 0 1-16,0 0 6 0,0 0 19 16,0 0-2-16,0 20-9 15,-3 7 12-15,-5 9 1 16,1 8-19-16,7-1-5 15,0 1-3-15,0-4 0 16,0 3-1-16,2-6-23 16,14-13-60-16,0-4-55 15,-1-20-70-15</inkml:trace>
  <inkml:trace contextRef="#ctx0" brushRef="#br0" timeOffset="22120.37">20690 13765 429 0,'0'0'39'0,"0"0"-35"0,0 0 51 0,0 0-12 15,0 0-21-15,-24 223-6 0,40-172-8 0,0-5-4 0,-5-8-3 0,-1-16 0 0,-4-5-2 0,1-10 1 16,-7-7 0-16,0 0 0 16,0 0 8-16,0-17-3 15,-5-20-5-15,-9-8-3 16,1 1 2-16,1-9-1 16,3 1-5-16,3-4 1 15,6 9 4 1,0 8 0-16,0 4 1 0,0 12-5 15,9 0 1-15,12 7 5 16,8 6-2-16,-2 10 2 16,7 0 0-16,-1 0 0 15,1 0-1-15,0 19 1 16,-10-6-3-16,-5 4-1 16,-11 3 1-16,-8 4-2 15,0 0 3-15,0-9 2 16,-18 13 0-16,-22-12 0 15,-9 7 3-15,4-3-3 0,1 1 0 16,14-4 1-16,9-15-1 16,11 2-22-1,7-4-72-15,3 0-21 16,0 0-109-16</inkml:trace>
  <inkml:trace contextRef="#ctx0" brushRef="#br0" timeOffset="22399.35">20974 13721 57 0,'0'0'311'0,"0"0"-281"0,0 0-30 0,0 0 4 0,0 0 0 0,0 0-1 0,100-23-3 16,-75 9 0-16,-10 4-9 0,-9 4-1 0,-6 0 7 0,0-5 3 15,0 7 0-15,-9 4 13 16,-12 0 3-16,-7 27 1 16,1 27 0-16,2-1-5 15,4 11-1-15,8 3-10 0,3 4-1 16,10-12-12 0,0-6-56-16,0-12-154 0</inkml:trace>
  <inkml:trace contextRef="#ctx0" brushRef="#br0" timeOffset="22586.85">21298 14123 476 0,'0'0'96'16,"0"0"-87"-16,0 0-1 15,0 0 28-15,0 0-16 16,0 0-14-16,-24 116-6 15,24-76-28-15,0-10-96 0,15-10-55 16</inkml:trace>
  <inkml:trace contextRef="#ctx0" brushRef="#br0" timeOffset="23143.8">21798 13701 319 0,'0'0'155'0,"0"0"-151"15,0 0 1-15,0 0 6 16,0 0 34-16,-34 208-8 16,34-144-6-16,0-5-18 15,13-6-6-15,-7-15-5 16,-1-9 0-16,-2-14 2 16,-3-6-3-16,0-3 0 0,0-6 1 15,0 0 7 1,0-15 2-16,0-29-11 0,-8-14-9 15,-2 2 1-15,4-8 0 16,3 10 8 0,0 1 0-16,3 10 0 0,0 6 12 15,0 7 6 1,0 9-8-16,19 12 0 16,8 2-9-16,4 7-2 15,2 0-4-15,1 0 1 0,0 30-1 16,-4-3-5-16,-7 6-5 15,-9 4 4-15,-14-7-1 16,0 8-1-16,-21-9 7 16,-22 1 5-16,-2-2 1 15,0-6-1-15,13-5 1 0,0-3-26 16,8-8-73 0,11-6-24-16,11 0-110 15</inkml:trace>
  <inkml:trace contextRef="#ctx0" brushRef="#br0" timeOffset="23546.51">22263 13825 421 0,'0'0'110'0,"0"0"-97"0,0 0 40 0,0 0 3 0,0 0-42 0,-159 36-7 0,129 8-4 0,5 3 1 16,13-11-4 0,9-12-1-16,3-8 1 0,0-2 0 15,0-8-5-15,15-6-12 16,3 0-11-16,8 0 5 16,-2-13-22-16,0-10-14 15,-3-1 32-15,-5 4 21 16,-7 10 6-16,-2 4 5 15,-4 6 6-15,-3 0 17 16,2 0-1-16,4 0-16 0,-2 23 11 16,5 14 14-16,-1 6-17 15,2-6-17 1,6-6 4-16,3-9-6 16,2 0 0-16,6-7-31 0,7-15-46 15,3 0-36 1,-4-6-93-16</inkml:trace>
  <inkml:trace contextRef="#ctx0" brushRef="#br0" timeOffset="23833.93">22518 13707 414 0,'0'0'160'15,"0"0"-134"-15,0 0 31 0,0 0 11 16,0 0-9-16,-91 171-22 0,87-120-16 15,-2-5-9 1,3 5-7-16,-2-12 1 0,2-5-2 16,3-4-2-16,0-7-1 15,0-13 0-15,0 0-1 16,11 0 2-16,13-10 0 16,5 7-1-16,5-7-1 15,-4 0 0-15,7 3-10 16,-3 1-21-16,3 2-27 15,5-3-42-15,-2-3-72 16,-3 0-15 0</inkml:trace>
  <inkml:trace contextRef="#ctx0" brushRef="#br0" timeOffset="24269.72">22874 14235 459 0,'0'0'156'0,"0"0"-115"16,0 0 45-16,0 0-52 16,0 0-25-16,-12-173-5 15,12 123-2-15,3 0-2 16,13 0-2-16,-8 14-3 16,-2 8-2-16,1 14 6 15,-7 14 0-15,0 0-2 0,0 0-5 16,0 34 2-1,0 13 5-15,0 3 1 0,0-3-3 16,11-11 3-16,8-12 0 16,2-11 0-16,-2-13-15 15,2 0-14-15,2-6 15 16,1-34-9-16,-3-11-15 16,1-6 16-16,-4 2 16 15,-5-3 5-15,-2 19 1 16,-8 11 3-16,0 18 25 15,-3 10 9-15,0 0-33 16,0 17-1-16,0 26-3 0,-14 17 0 16,4 0-1-16,7 7 0 15,3-7-55 1,0-9-82-16,18-14-77 16</inkml:trace>
  <inkml:trace contextRef="#ctx0" brushRef="#br0" timeOffset="24406.75">23374 14159 309 0,'0'0'111'0,"0"0"-99"16,0 0 31-16,0 0 0 15,0 0-26-15,0 0-14 16,16 187-3-16,-16-150-60 16,0-6-40-16,-10-11-99 0</inkml:trace>
  <inkml:trace contextRef="#ctx0" brushRef="#br0" timeOffset="25158.81">19358 15335 377 0,'0'0'116'0,"0"0"-67"0,0 0-24 0,0 0 63 0,0 0-5 0,0 0-58 0,-3-90-15 0,12 40-2 15,6 3-4-15,1-13-1 16,-8 3 0-16,2-3-2 16,-7 9 0-16,-3 19-1 15,0 18 1-15,0 14-1 16,0 0 0-16,0 0-3 15,0 10-2-15,0 33 3 16,0 14 2-16,6 4 0 16,21-18 0-16,7-3-1 15,6-20 1-15,3-10-3 16,-4-10 0-16,-2 0-17 0,-3-17-3 16,-7-26 4-1,-1-4-12-15,-12 4 11 0,-4-1 20 16,-7 7 0-16,-3 21 2 15,0 9 24-15,0 7 0 16,0 0-26-16,0 7 0 16,-3 36 0-16,-7 18 0 15,10-7 3-15,0-2 1 16,0-2-4-16,10-6-6 16,20-11-28-16,7-6-91 15,6-24-77-15</inkml:trace>
  <inkml:trace contextRef="#ctx0" brushRef="#br0" timeOffset="25339.26">20059 15069 370 0,'0'0'157'0,"0"0"-121"0,0 0-31 0,0 0 26 0,0 0-2 0,0 0-22 0,4 116-7 0,11-83 0 15,3-3-53-15,-2-10-83 16,2-20-97-16</inkml:trace>
  <inkml:trace contextRef="#ctx0" brushRef="#br0" timeOffset="25621.69">20093 14791 404 0,'0'0'110'0,"0"0"-82"0,0 0 30 16,0 0-17-16,0 0-36 16,0 0-2-16,3 16 4 15,25 1-4 1,-1-4-3-16,0-13 0 0,5 0-3 16,-8 0 0-16,-6-23 3 15,-8-14 2-15,-10 0 1 16,0 7 23-1,-2 7 17-15,-35 9 1 0,-13 14-24 0,-6 0-20 16,5 7 0-16,8 33-7 16,15 10-25-16,22 2-42 15,6 7-45 1,16-16-66-16</inkml:trace>
  <inkml:trace contextRef="#ctx0" brushRef="#br0" timeOffset="25905.51">20523 14971 615 0,'0'0'106'16,"0"0"-31"-1,0 0-2-15,0 0-41 0,0 0-27 16,0 0-5-16,-93 83 0 16,85-25 0-1,8 1 0-15,0-5-6 0,0 3-2 16,8-4-9-16,14 1 1 15,-4-11-5-15,1 1-1 16,-7-14-3-16,-9-14-3 16,-3 6 2-16,0-13-5 15,-3 4-10-15,-18-13 7 0,-5 0-24 16,-1-13-45 0,12-34 29-16,-4-27-53 15,11-16-131-15</inkml:trace>
  <inkml:trace contextRef="#ctx0" brushRef="#br0" timeOffset="26053.54">20523 14971 261 0,'74'-67'98'0,"-50"111"-81"0,6 3 23 16,4 9 10-16,-6-2-29 16,5-1-17-16,-5-2-4 15,-6-7-8-15,-4-5-61 16,-12-19-72-16,-6-13-118 15</inkml:trace>
  <inkml:trace contextRef="#ctx0" brushRef="#br0" timeOffset="26187.73">20817 15166 279 0,'0'0'96'0,"0"0"-75"16,0 0-20-16,0 0 0 15,242-105-1-15,-144 82-14 16,3 2-101-16</inkml:trace>
  <inkml:trace contextRef="#ctx0" brushRef="#br0" timeOffset="26353.56">22242 14964 638 0,'0'0'0'16,"0"0"-61"0,0 0-20-16,0 0-31 0,175-30-249 15</inkml:trace>
  <inkml:trace contextRef="#ctx0" brushRef="#br0" timeOffset="26543.77">23073 14904 461 0,'0'0'260'15,"0"0"-220"-15,0 0-40 0,0 0 3 16,0 0-3 0,0 0-28-16,156-44-90 0,-88 42-191 15</inkml:trace>
  <inkml:trace contextRef="#ctx0" brushRef="#br0" timeOffset="26703.54">24358 14794 696 0,'0'0'85'0,"0"0"-54"15,0 0-24 1,0 0 10-16,0 0-16 0,168-97-1 15,-91 90-53 1,-3-3-195-16</inkml:trace>
  <inkml:trace contextRef="#ctx0" brushRef="#br0" timeOffset="28610.92">19740 11713 521 0,'0'0'26'0,"0"0"1"0,0 0-8 0,0 0 12 0,0 0-17 0,207-63 35 0,-40 63 12 0,40 29-11 0,40 8-22 16,23-4-12-16,28-10-2 15,30-2-6 1,9-21 8-16,16 0-6 16,-3 0-3-16,-10 0-7 0,-16-10 5 15,-32-10-5-15,-32-17-1 16,-45 7-1-16,-46-14-5 15,-41 1-2-15,-33-11 5 16,-27-13 4-16,-22-6 0 16,-12-16 1-16,-13-16-1 0,-15-12 0 15,-6-20 1-15,-3-9-2 16,-42-8 1 0,-24-10-1-16,-19 3 0 0,-23 7-5 15,-21 8 4 1,-27 22 0-16,-35 17 0 0,-37 21 2 15,-34 18 0-15,-38 18-1 16,-23 24 1-16,-14 12 0 16,-18 14 0-16,2 0 1 15,7 44 1 1,17 22 3-16,17 31 12 0,23 33-4 16,32 27-6-16,34 18 2 15,44 8-4-15,56-2-4 16,65-4 0-16,61-7 1 15,74-5-1-15,88-14-1 0,64-16 0 16,47-23-7-16,50-15-24 16,29-22-40-1,10-31-129-15,-3-41-386 0</inkml:trace>
  <inkml:trace contextRef="#ctx0" brushRef="#br0" timeOffset="29935.74">27770 9003 230 0,'0'0'186'0,"0"0"-120"0,0 0-36 0,0 0-15 0,0 0 9 0,0 0-5 0,22 39 29 16,-7 19-21-16,7 8 5 15,-4 1-10-15,1-4-17 16,-1-1 10-16,-2-7-2 0,-2-2-5 16,-4-5-1-16,-2-9-4 15,2-8-1-15,-7-8-1 16,3-2 1-16,-3-8-2 16,-3 0-1-16,0-3-22 15,0-3-38-15,0-1-39 16,0-6-40-16,-19 0-23 15</inkml:trace>
  <inkml:trace contextRef="#ctx0" brushRef="#br0" timeOffset="30236.71">27736 9581 356 0,'0'0'173'0,"0"0"-94"16,0 0-49-16,0 0-2 15,0 0 29-15,0 0 13 16,101 76-33-16,-48-31-19 0,-3-7-9 16,-2 3-1-16,-3-11 0 15,-5-9 0-15,-11-9 0 16,-14-5-7-16,-6-4 1 16,-9-3 2-16,0 0 3 15,6 0 15-15,4-22-2 16,5-29-19-16,-1-9 0 15,-1-7-1-15,0 0-9 16,-2 6-12-16,-1 15-16 16,2 16-5-16,0 14-46 15,1 11-103-15,9 5-176 16</inkml:trace>
  <inkml:trace contextRef="#ctx0" brushRef="#br0" timeOffset="32869.61">27105 10797 356 0,'0'0'73'16,"0"0"25"-16,0 0-18 0,0 0-18 0,0 0-22 0,0 0-7 0,0 0-12 0,-144-17-6 0,107 61-5 15,0 12 0-15,3 8-4 16,10-1 1-16,15 1-5 16,9-4-1-16,0-7 1 15,6-8-2-15,28-9 1 16,12-13-1-16,9-10 2 15,6-13-1-15,6-6 3 16,4-37-2 0,-4-14-2-16,1-16-1 0,-12-12-2 15,-5-8 0-15,-14-11 1 16,-6-6 2 0,-15-1 1-16,-8 22-1 0,-8 21 0 0,0 25 0 15,0 23 9-15,-12 14 2 16,-3 6-4-16,-6 0-7 15,-5 46-3-15,2 18 3 16,6 19 0-16,9 7 3 16,9 2-2-16,0-10-1 15,0 2 2-15,0-13 0 16,0-12-1-16,6-11 0 16,-3-19-1-16,0-15 0 15,-3-8 0-15,0-6 1 16,0 0-1-16,0 0 3 0,0 0 3 15,0-3 0-15,0-17-3 16,0-10-2 0,0 6-2-16,0 1 0 15,0 6 0-15,7 0 1 16,7 5-3-16,7 4-1 0,5 8-1 16,1 0 2-16,-3 0 1 15,2 11-2-15,-2 15 4 16,3 10-1-16,-6 1 1 15,-2-3 0-15,-6-1 0 16,-8 2-1-16,-2-10-5 16,-3 5-23-16,4-3-37 15,2-12-59-15,3-13-75 16,12-2-72-16</inkml:trace>
  <inkml:trace contextRef="#ctx0" brushRef="#br0" timeOffset="33272.08">27903 10947 398 0,'0'0'144'0,"0"0"-75"0,0 0 42 0,0 0-58 0,0 0-28 0,0 0-9 0,-96-62-11 0,54 101-5 0,5 19 4 15,0 4-3-15,10 6 2 0,8-3-2 16,12-7 0-1,7-15-1-15,0-10 0 0,4-13-1 16,23-13-7-16,13-7-4 16,3-7-9-16,7-36-7 15,-8-10-17-15,-5-14 0 16,-10 1 29-16,-5 8 7 16,-10 11 9-1,-9 24 16-15,-3 10 25 0,0 6-2 16,0 7-8-16,0 0-21 15,0 0-10-15,0 36-7 16,0 18 7-16,13 4 2 16,1-5-2-16,8-7 0 15,-4-6 0-15,8-9-22 0,1-2-49 16,0-22-56 0,1-7-46-16,-1 0-52 0</inkml:trace>
  <inkml:trace contextRef="#ctx0" brushRef="#br0" timeOffset="33452.1">28264 11011 340 0,'0'0'165'15,"0"0"-75"-15,0 0 16 16,0 0-59-16,0 0-38 16,0 0-5-16,-6 58-2 0,6-10-2 15,0-7-3-15,3-1-41 16,6-9-52-16,0-16-83 15,-3-15-78-15</inkml:trace>
  <inkml:trace contextRef="#ctx0" brushRef="#br0" timeOffset="33752.28">28117 10735 435 0,'0'0'128'0,"0"0"-84"15,0 0-27-15,0 0-7 16,0 0-8-16,0 0 15 16,49 55-8-16,-9-34-4 0,-1-19-5 15,-2-2-5 1,-5 0 2-16,-14-7-3 0,-12-22 4 16,-6-8 4-1,0 3 1-15,0 4-2 0,-19 10 0 16,-12 13 4-16,1 7-5 15,-7 0 0-15,3 11-4 16,4 26-5-16,9 9-17 16,8 5-8-16,13-2-32 15,0 1-32-15,16-9-85 16</inkml:trace>
  <inkml:trace contextRef="#ctx0" brushRef="#br0" timeOffset="34136.22">28454 11015 369 0,'0'0'171'16,"0"0"-124"-16,0 0-17 15,0 0 6-15,0 0-23 16,0 0-6-16,-10 123-1 16,10-84-3-16,0-8 1 15,0-4-3-15,0-18-1 16,0-1 2-16,0-5-2 15,0-3 0-15,0 0 4 16,-2 0 0-16,-4-11-4 16,3-22-1-16,3-3-13 15,0-1 7-15,0-3-1 0,6 3 3 16,15 1 2-16,6 5 2 16,4 4 1-16,6 11 4 15,3 2 0-15,-3 14 1 16,3 0-2-16,-6 0 1 15,-4 17-4-15,-12 13-1 16,-9 4 1-16,-9 6-2 16,0-4 2-16,0-2 0 15,0-4-4-15,0-4-42 16,0-5-64-16,0-18-77 16</inkml:trace>
  <inkml:trace contextRef="#ctx0" brushRef="#br0" timeOffset="34328.71">28914 10928 293 0,'0'0'296'15,"0"0"-215"-15,0 0-78 16,0 0 10-16,0 0 30 16,0 0-35-16,-3 170-8 15,3-124 0-15,0-6-23 16,6-5-60-16,1-19-88 15,-4-16-69-15</inkml:trace>
  <inkml:trace contextRef="#ctx0" brushRef="#br0" timeOffset="34602.44">28858 10704 401 0,'0'0'141'0,"0"0"-95"0,0 0-12 15,0 0-15-15,0 0 37 16,0 0-35 0,-11 123-14-16,38-100-5 0,1-9-2 15,-3-8-2-15,-4-6-4 16,-10 0 3-16,-1-20 3 16,-10-19 0-16,0-2 1 15,0-2 0-15,-13 7-1 16,-16 5 1-16,-3 14-1 15,-5 14-4-15,0 3-4 16,7 0-40-16,6 34-21 16,9 6-47-16,15 3-19 0,0-3-151 15</inkml:trace>
  <inkml:trace contextRef="#ctx0" brushRef="#br0" timeOffset="34961.94">29015 10957 439 0,'0'0'120'0,"0"0"-105"0,0 0 53 16,0 0-3-1,0 0-41-15,0 0-16 0,-12 190-7 16,12-162 0 0,0-12 0-16,0-6 1 0,0-6-2 15,0-4-2-15,0 0 2 16,0 0 6-16,0-24-6 15,0-10-4-15,0-1-8 16,0-3 5-16,3 1-3 16,16-3-4-16,5 4 6 15,0 3 7-15,7 2 1 16,-4 14-3-16,-2 11 3 16,3 6 0-16,-4 0-1 15,3 6-3-15,2 24 2 16,-2 11 0-16,-2-2-22 15,-11 5-21-15,5-4-11 16,2-10-31-16,5-12-19 16,7-18-81-16</inkml:trace>
  <inkml:trace contextRef="#ctx0" brushRef="#br0" timeOffset="35268.71">29548 10900 374 0,'0'0'112'0,"0"0"-17"16,0 0-14-16,0 0-51 15,0 0-23-15,0 0-5 16,-67 77 1-16,67-43-1 16,0-8-2-16,6-9-17 0,18-10-23 15,2-7 2-15,1 0 4 16,1-13 4-16,-4-15 3 16,-5 13 27-16,-11 4 20 15,2 11 25-15,-1 0-12 16,-3 24-17-16,4 29 31 15,-2 14-18-15,2 3 5 16,1-6-21-16,2-7-10 16,3-11-3-1,2-6 0-15,4-9-29 0,2-11-53 16,13-18-48-16,5-2-34 16,17-2-191-16</inkml:trace>
  <inkml:trace contextRef="#ctx0" brushRef="#br0" timeOffset="35575.61">30588 10821 498 0,'0'0'136'0,"0"0"-76"16,0 0-36-16,-175-24 25 15,148 60-15-15,11 18-27 16,10 6-5-16,6 4 1 15,0-4-3-15,25-14-11 16,9-12-19-16,8-14-3 16,-2-16-10-16,-3-4 2 15,-13-17 16-15,-2-27 23 0,-12-12 2 16,-10-8 4-16,0 0-2 16,0 4 9-1,-13 11 4-15,-11 8-13 16,0 11-2-16,-2 15-4 0,5 10-23 15,5 5-56-15,10 0-51 16,6 7-50-16</inkml:trace>
  <inkml:trace contextRef="#ctx0" brushRef="#br0" timeOffset="35897.54">30588 10821 364 0,'148'-86'221'15,"-148"86"-161"-15,-5 0-55 0,5 35 3 16,0 19 21-16,0 9-26 16,32 1 2-16,5-4-5 15,-3-17-1-15,-4-10-19 16,-9-8-11-16,-11-13 1 16,-7-8 19-16,-3-4 6 15,0 0 5-15,-10 0 2 16,-14-26 1-16,2-5-2 15,1-9 2-15,8-1-2 16,7 2 2-16,6-2-2 16,0 5-1-16,16 2 0 0,27 0-4 15,12 1-11 1,6-3-18-16,-2-1-19 16,-17-3-36-16,-15 3-65 15</inkml:trace>
  <inkml:trace contextRef="#ctx0" brushRef="#br0" timeOffset="36062.06">30309 10612 241 0,'0'0'105'0,"-191"191"-43"16,143-86-14-16,38-8-23 16,10-11-17-16,68-16-8 15,30-23-3-15,25-30-57 0,2-17-67 16</inkml:trace>
  <inkml:trace contextRef="#ctx0" brushRef="#br0" timeOffset="36236.42">31054 10516 317 0,'0'0'120'0,"0"0"38"16,27-187-42-16,-24 180-50 16,-3 7-52-16,4 54-14 15,-1 43-3-15,0 30 3 16,6 3 5-16,3 1-4 0,10-8 0 15,-1-3-1 1,-8-10-12-16,-7-6-37 16,-6-7-61-16,0-13-56 0,-22-11 22 15,-42-16 123-15</inkml:trace>
  <inkml:trace contextRef="#ctx0" brushRef="#br0" timeOffset="37068.58">27406 11986 270 0,'0'0'106'0,"0"0"-40"0,0 0 16 0,0 0-34 0,0 0 2 0,0 0-2 0,-163-30-14 16,114 78-14-16,0 18-3 16,6 5 5-16,13 5-6 15,14-6-6-15,16-6-7 16,0-13-2-16,19-15-1 16,26-13-5-16,17-16-11 15,11-7-18-15,1-11-12 16,3-35-30-16,-10-11-22 15,-14-2 25-15,-13 1 41 16,-19 11 27-16,-13 14 5 16,-8 17 35-16,0 9 57 0,0 7-54 15,-11 0-12-15,-2 0 2 16,10 31-17-16,3 8-8 16,0 1 1-16,27 1 2 15,10-12-2-15,3-9-1 16,0-3 1-16,0-17-4 15,-6 0 0-15,-10 0 0 16,-5-13 0 0,-7-20 1-16,-12-8 0 0,0-6 1 15,0 1 3-15,-15-5 8 16,-17 8-8-16,0 10-5 0,-2 12 1 16,2 5-2-1,5 16-3-15,0 0-26 16,5 8-30-16,13 21-36 0,6 4 3 15,3-6-90-15</inkml:trace>
  <inkml:trace contextRef="#ctx0" brushRef="#br0" timeOffset="37470.39">28022 12091 535 0,'0'0'76'0,"0"0"-59"0,0 0 40 0,0 0-3 15,0 0-39-15,-47 183-5 0,54-136-5 0,5-14-5 0,0-5 0 0,-2-18-2 16,-7-5-10-16,0-5-3 16,-3 0 15-16,0-5 8 15,0-36-8-15,0-5-16 16,-6-5-1-16,6 5-8 15,0 5 4-15,0 11 9 16,0 13 0-16,15 4 9 16,3 10-2-16,3 3-1 0,5 0 2 15,-2 3 0 1,0 27 2-16,-2 10 2 0,-1 3 1 16,-2 1-1-16,-4-8 0 15,-2-2 0-15,-5-8 0 16,-2-4 0-16,1-10-9 15,-4-4-63-15,6-8-50 16,3 0-4-16,-9-20-49 16</inkml:trace>
  <inkml:trace contextRef="#ctx0" brushRef="#br0" timeOffset="38163.11">28298 12137 275 0,'0'0'139'16,"0"0"-59"-16,0 0-2 15,0 0-51-15,0 0-17 0,0 0 27 32,16 120-9-32,-5-63-17 0,2-7-4 0,-5-3-2 15,-5-10 5-15,-3-14-8 16,0-9 0-16,0-14-2 16,0 0 1-16,0 0 6 15,0-7 3-15,0-23-10 16,0-21-4-16,0 5-4 15,0-14-7-15,0 10-27 16,0 3-7-16,0 13 35 16,0 8 13-16,0 12-1 15,16-5-9-15,5 9 0 16,5 2 2-16,1 2 1 16,0 6-22-16,1 0 18 0,-1 0 4 15,-5 0 3-15,-1 0 1 16,-3 14 3-16,-8 2-1 15,-4 7 2-15,-6 7-1 16,0 4 0-16,0-1 1 16,-8 2 1-16,-5-10-1 15,0 2 0-15,2-11 0 16,3 5 1-16,0-8 1 16,5 5 6-16,-3-12 11 0,2 0-1 15,4 2-6 1,0-2-4-16,0 4-6 15,0-1 2-15,0-1-3 0,16-8 4 16,12 0-4-16,5 0 1 16,1 0 3-1,0-17-4-15,-4-13-1 16,1-7 0-16,-9-7 0 0,-7 1-1 16,-6 3 1-16,-9 6 3 15,0 9-1-15,0 10 7 16,-3 2 21-16,-21 10-8 15,-2 3-11-15,-4 0-4 16,3 16 2-16,-1 22 4 16,4 8-7-16,5 11-2 15,9-4-1-15,10 0-2 16,0-2-1-16,0-14-3 16,32-7-27-16,10-13-21 0,14-14-25 15,5-3-31 1,7-14-49-16</inkml:trace>
  <inkml:trace contextRef="#ctx0" brushRef="#br0" timeOffset="38534.37">29166 12120 324 0,'0'0'89'0,"0"0"7"0,0 0 3 0,0 0-30 0,-160 24-37 0,123 30-20 0,13 5-4 0,8 5-6 0,16-1 0 15,0-6-2-15,0-4 0 0,27-12-9 16,10-11-11-16,13-20-15 16,1-10-9-16,5-3 1 15,2-45-7-15,-2-12-13 16,-1-12 4-16,-1-13 27 16,-4-12 24-1,-2 0 8-15,-11 10 1 0,-15 17 9 16,-12 27 50-16,-10 20 40 15,0 13-38-15,0 10-5 16,0 0-44-16,-3 46-11 16,-13 17-2-16,0 16 3 15,11 3-2-15,2 2-1 16,3-4-7-16,0-10-33 16,0-13-63-16,0-10-10 0,0-20 11 15,6-25-56 1</inkml:trace>
  <inkml:trace contextRef="#ctx0" brushRef="#br0" timeOffset="38725.87">29521 12177 360 0,'0'0'70'16,"0"0"-5"-16,0 0-8 16,0 0-49-16,0 0-8 0,0 0-7 15,101 50-19 1,-88-7-8-16,-5 1 0 0,-1 1-17 15,-7-7 6-15,3-8-22 16,0-9-25-16,3-12-33 16</inkml:trace>
  <inkml:trace contextRef="#ctx0" brushRef="#br0" timeOffset="39005.68">29778 11951 470 0,'0'0'131'0,"0"0"-112"0,0 0-1 16,0 0 4-16,0 0-8 15,0 0-14-15,-21 142-2 16,58-115-38 0,6-27-4-16,-6 0-19 15,-3 0 38-15,-16-37 25 0,-9-9 0 16,-6-2 7-16,-3 6 31 15,0 5 6-15,-9 7 3 16,-19 10-23-16,1 10-21 16,-10 10-3-16,-3 0-10 15,3 16-32-15,3 28-40 16,7 6-34-16,6-3-100 16</inkml:trace>
  <inkml:trace contextRef="#ctx0" brushRef="#br0" timeOffset="39356.65">29969 12160 615 0,'0'0'96'0,"0"0"-84"16,0 0-9-16,0 0 4 15,0 0 0-15,0 0-2 16,-7 131-3-16,7-108-2 0,0-13-5 15,0-6-5 1,-9-4-3-16,-3 0 2 16,0-4 10-16,5-29 1 0,7-11-13 15,0-2 7-15,0 2-2 16,29 7 8-16,3-6 8 16,5 14 1-1,3 4 5-15,0 12-1 0,-9 13-11 16,-7 0-2-16,-2 0-4 15,-4 23 3-15,-2 12-10 16,-8 1-12-16,5 4-34 16,-3-4-45-16,2 1-31 15,6-20-106-15</inkml:trace>
  <inkml:trace contextRef="#ctx0" brushRef="#br0" timeOffset="39604.6">30527 12044 440 0,'0'0'113'0,"0"0"-15"0,0 0-9 16,0 0-44-16,0 0-34 15,0 0-11-15,24-40-18 16,-3 69 16-16,5 1-19 16,-5 8-19-16,-7-5-5 15,-4-2 6-15,-1 8 31 16,-9 1 5-16,0 3 0 15,0 4 3-15,-24 3 1 16,-3 7 1-16,-2 1-1 16,2 4-1-16,-4-5-48 15,7-10-134-15</inkml:trace>
  <inkml:trace contextRef="#ctx0" brushRef="#br0" timeOffset="40357.08">31566 11883 493 0,'0'0'116'0,"0"0"-107"0,0 0-7 0,0 0 36 0,0 0 8 0,-40 187-17 0,40-134-18 0,0-11-5 0,0-13-4 0,0-15-1 16,0-12 0-1,0-2 0-15,-7 0 5 0,-4-9 5 16,-8-32-5-16,4-12-6 16,6-6 0-16,9-3 0 15,0 9 1-15,0 10-2 16,12 13 1-1,16 2 0-15,5 12-2 16,11 10 1-16,4 6-1 0,8 0 1 16,-8 20 0-16,-1 16-1 15,-4 5 0-15,-13-1 2 16,-8-1 0-16,-13-15 1 16,-6-1 3-16,-3-8 0 15,0-10 1-15,0 2 3 16,0-7-2-16,0 0-6 0,0 0 2 15,0 0 4 1,0-20 0-16,-3-16-6 16,3 3-4-16,0-2-1 15,0 6 2-15,0 5 2 16,13 4-1-16,8 7 0 0,3 7-2 16,3 6 3-16,4 0-2 15,1 10 0-15,-5 26 1 16,-3 3 0-16,-6 5 1 15,-2 0 1-15,-7-4-7 16,-2 0-18-16,-4-7-40 16,2-6-44-16,5-13-65 15,4-14-196-15</inkml:trace>
  <inkml:trace contextRef="#ctx0" brushRef="#br0" timeOffset="40659.61">32280 11726 434 0,'0'0'128'0,"0"0"-103"0,0 0-11 0,0 0 56 0,0 0-20 0,-8 200-37 0,29-146-2 0,9-11-4 0,4-6-5 0,0-17 0 0,-1-9-2 0,-5-11-4 0,-9 0 1 0,-8-34 3 0,-4-16 0 0,-7-10-3 0,0 3 2 0,-3-7 1 0,-25 14 0 0,-15 10 0 0,-6 13-1 15,-6 22 1-15,0 5 0 0,9 0-11 0,12 22-16 0,16 19-47 0,15 5-33 0,3 1-29 0,9-15-149 16</inkml:trace>
  <inkml:trace contextRef="#ctx0" brushRef="#br0" timeOffset="41696.28">32678 11810 450 0,'0'0'166'0,"0"0"-126"15,0 0 10-15,0 0-2 16,0 0-25-16,-167 44-13 15,132 22-8-15,11 3 0 16,9 5-2-16,15-7 0 16,0-7-4-16,10-16-20 15,22-14-14-15,5-20-7 0,3-10-8 16,-3-10 27 0,0-37-1-16,0-20 0 0,-10-13-5 15,-3-10 25-15,-5-14 5 31,-4-3 2-31,-5 4 2 16,-7 16 11-16,-3 24 34 0,0 22 20 0,-3 18-10 16,-12 13-13-16,2 10-13 15,-3 0-17 1,2 7-12-16,-2 36-1 0,-2 18 1 16,12 5 0-16,6 11 2 15,0-6-3-15,0 1 0 16,22 2-1-16,7-10 0 15,0-4 1-15,4-6 0 16,4-22-1-16,2-5 0 16,11-20-1-16,-4-7 3 15,3 0-4-15,0-34 2 0,-9-15 0 16,-3-18-7-16,-3-11-3 16,-10-7-3-1,-3-2 11-15,-8 5-3 16,-7 23 5-16,-6 22 0 0,0 21 13 15,0 8 2-15,-19 8-3 16,-15 14-9-16,-6 46-1 16,-2 16-1-16,-1 19 1 15,19 4 1 1,11-4-2-16,13-9 1 0,0-9-2 16,21-24-6-16,22-16-5 15,4-20-1-15,7-17 0 16,-4 0 5-16,-2-47 1 15,5-13 1-15,-8-23 0 0,-1-11-1 16,-4-10 5-16,-7-9 1 16,-5 0-1-16,-9 12 2 15,-11 24-1 1,-8 30 3-16,0 20 17 16,0 21 2-16,-8 6-14 0,-24 0-4 15,-5 50-1-15,-5 30 0 16,2 27-2-16,6 3 2 15,10 11-2 1,15-15-1-16,9-9 0 0,0-10-21 16,33-29-13-16,10-25-17 15,1-20-24-15,1-13 23 16,1-13 16-16,1-40 1 16,-5-24 24-16,-5-11 11 15,-7 1 20-15,-1 11 27 16,-11 9-12-16,-4 16 26 0,-4 22 7 15,-7 12-20-15,0 17-9 16,3 0-27-16,1 9-12 16,4 49-3-16,5 9 3 15,-1 16 4-15,4 8-3 16,-6-4-1-16,1-5 1 16,-4-8-1-16,-5 0-1 15,-5-13-8-15,0-12-17 16,-24 5-11-16,-37-15-15 15,-21-5-29-15,-29-7-70 16,-22-14-50-16</inkml:trace>
  <inkml:trace contextRef="#ctx0" brushRef="#br0" timeOffset="42488.02">27804 13507 627 0,'0'0'110'0,"0"0"-107"0,0 0 5 0,0 0 37 0,0 0-12 0,0 0-20 0,0 0-9 16,89 117-2-16,-34-117 1 15,16-23-1-15,-1-28-2 16,4-11-10-16,-7-12-6 16,-12-12-4-16,-5-6 11 15,-20 12 8-15,-12 6 1 16,-11 35 1-16,-7 12 31 16,0 24-2-16,0 3-13 0,-7 16-17 15,-11 48 3 1,-4 20-1-16,11 13 1 0,4 0-3 15,7-8 0-15,0-12-11 16,24-10-25-16,13-17-42 16,7-13-73-16,-8-37-58 15,-15 0-85-15</inkml:trace>
  <inkml:trace contextRef="#ctx0" brushRef="#br0" timeOffset="42850.65">28405 13223 300 0,'0'0'83'0,"0"0"-25"0,0 0-23 16,0 0 31-16,0 0-48 16,0 0-18-16,82-89-1 0,-29 98 1 15,-11 20-14-15,-7 8-7 16,-14 5 9-16,-5-3 11 16,-14 4 1-16,-2-5 28 15,0-2 12-15,0-3 9 16,3-5-8-16,7 1-17 15,9-9-16-15,8-10 1 16,10-3-4-16,8-7-1 16,8-7-4-16,-5-30-8 15,-4-6 1-15,-11-11 7 16,-12-6 0 0,-11 1 2-16,-10 1-1 0,-3 12 15 15,-36 2 6-15,-14 21-9 16,-5 13-6-16,-4 10-7 15,7 3 0-15,9 35-1 16,15 5-13-16,13 11-22 0,18 2-53 16,0-3-60-16,25-6-20 15</inkml:trace>
  <inkml:trace contextRef="#ctx0" brushRef="#br0" timeOffset="43261.53">29266 13246 433 0,'0'0'128'16,"0"0"-29"-16,0 0-27 0,0 0-35 16,0 0-13-1,-183-33-22-15,146 86-2 16,13 14 2-16,11-13-2 16,13 4 0-16,0-13-10 0,21-1-14 15,19-21-15-15,3-15-14 16,0-8-11-16,-4-8 13 15,-2-28-7-15,-8-7 18 16,-5 2 27-16,-8-3 13 16,-8 22 17-16,-5 5 39 15,-3 17 6-15,0 0-25 16,0 0-37-16,0 27 1 16,-6 29 2-16,-9 11 18 0,3 7-12 15,2-5 4 1,2-9-4-16,-8-2 8 0,-5-11 3 15,-16-4 0-15,-13-7 6 16,-11-6-11 0,-9 1-9-16,-1-15-6 15,10-1 0-15,13-15-35 0,13 0-54 32,20-38-85-32,15-16-138 0</inkml:trace>
  <inkml:trace contextRef="#ctx0" brushRef="#br0" timeOffset="44120.65">29383 13451 500 0,'0'0'120'0,"0"0"-75"0,0 0-43 0,0 0 31 0,0 0 38 0,0 0-44 0,181 0-20 15,-129 0-3-15,-9 0-3 0,-3-6 3 0,-19-18 0 16,-8-4-3-16,-13-2-1 16,0 0 1-16,0 0-1 15,-28 3 0-15,-9 17 2 16,-12 4 2-16,-3 6-3 16,0 14-1-16,3 25 0 15,14 19 0-15,11 1 0 16,16 8-1-16,8 7-1 15,0-6-3-15,40-9-19 0,15-20-6 16,9-11-13 0,6-19-30-16,1-9 16 0,-4 0-9 15,-9-26 12 1,-3-18 11-16,-12-6 9 16,-9-3 34-16,-12-4 3 0,-12 10 36 15,-10 10 13-15,0 14 20 16,-13-4-6-16,-21 17-8 15,-6 3-19 1,-3 7-13-16,-5 0-12 0,4 28-5 16,8 19 4-16,11 12-10 15,16-1-1-15,9 1 2 0,0-5-4 16,0-15-3 0,24-8-17-16,13-18-30 15,6-13-6-15,2 0-2 0,-1-23 5 16,-7-28-19-16,-7-2 38 15,-3-7 13 1,-8 3 13-16,-4 8 8 0,-5 12 17 16,-10 16 54-16,0 21-7 15,0 0-30-15,0 0-15 16,0 15-16-16,-2 28 3 16,-3 3-3-16,5 5-1 15,0-5-4-15,0-9 2 16,26-14-14-16,7-13-41 15,4-10-13-15,-3 0 36 16,3-19 5-16,0-32 8 0,-5-5 7 16,5-12 8-1,-8-2 4-15,-5-4 1 16,-13 1 7-16,-4 6 0 16,-7 14 9-16,0 23 23 0,-7 9 31 15,-20 21-26-15,0 0-17 16,-1 41-8-16,1 30-4 15,8 4-6-15,9 12-2 16,10 4-7-16,0 0-1 16,0-12-7-16,5-5-42 0,9-28-69 15,-7-16 5 1,-7-16-105-16</inkml:trace>
  <inkml:trace contextRef="#ctx0" brushRef="#br0" timeOffset="44845.67">30171 13527 79 0,'0'0'310'0,"0"0"-219"0,0 0 12 16,0 0-42-16,0 0-33 0,0 0-22 0,80-97-6 0,-35 91 0 0,8-11-13 0,-3 3-36 15,-2-16-11-15,-11 0-11 0,-10-6 22 16,-14 5 47-16,-13 8 2 15,0 11 62-15,0-3 27 16,0 15-25-16,0 0-18 16,-10 4-33-16,-12 42-6 15,1 8-3-15,3 7-2 16,6-2 0-16,5-2 1 16,7-20-3-16,0-6 0 0,0-16-15 15,0-8-17 1,0-7-11-16,0 0 15 15,10-12 20-15,9-21-12 16,-4 2-22-16,2 1 2 0,-7 9 34 16,3 8 6-16,-7 11 6 15,-1 2 11 1,3 0-14-16,-3 6 0 16,4 27 27-16,4 4-1 0,2 7-8 15,7-15-9-15,2 1 2 31,3-14-5-31,13-5-3 0,-1-11-3 16,5 0 5-16,2-17-5 0,-3-23 5 16,-4 3-8-16,-7-3 1 15,-14 11 0-15,-9 9-1 16,-6 12 15-16,-3 8 10 16,0 0 1-16,0 0-14 0,0 8-12 15,0 28 2 1,-3 17 0-16,0-6-1 0,3 0-1 15,0-7-3 1,6-16-13-16,25-18-35 16,-1-6 8-16,4 0 2 0,6-37-5 15,0-16-27 1,-3-11 43-16,-3 11 30 16,-10 9 20-16,-9 19 86 15,-6 10-18-15,-6 15-7 0,-3 0-35 16,0 0-46-16,0 51-2 15,0 18 1-15,0 15 1 16,0 3-12-16,-12-11-57 16,5-5-103-16,5-18-86 15</inkml:trace>
  <inkml:trace contextRef="#ctx0" brushRef="#br0" timeOffset="45036.99">31195 13958 349 0,'0'0'36'0,"0"0"-36"0,0 0 0 0,0 0-10 16,-132 211-130-16</inkml:trace>
  <inkml:trace contextRef="#ctx0" brushRef="#br0" timeOffset="45251.84">27877 14948 207 0,'0'0'534'15,"0"0"-473"-15,0 0-61 16,363-121-6-16,-48 64 5 15,75-9 1-15,45-1 0 16,43 0 0 0,13-10-17-16,-25 13-8 0,-52 11 24 15,-82 0-150-15,-101 3-320 16</inkml:trace>
  <inkml:trace contextRef="#ctx0" brushRef="#br0" timeOffset="45725.14">28043 12554 397 0,'0'0'211'0,"0"0"-162"0,0 0-46 0,316 115 0 0,-67-106 11 0,72-9 8 15,53-6-7-15,43-25-3 0,25 1-9 16,-6 0-3-16,-22 7-28 16,-48-3-199-16</inkml:trace>
  <inkml:trace contextRef="#ctx0" brushRef="#br0" timeOffset="45963.47">28656 11662 596 0,'0'0'17'0,"0"0"-17"15,0 0-44-15,295-55 33 16,-32 47 11-16,65 5 1 15,41 3 0-15,35 0-1 16,10 0-25-16,-6 0-93 16,-34 0-157-16</inkml:trace>
  <inkml:trace contextRef="#ctx0" brushRef="#br0" timeOffset="60035.9">23252 9503 218 0,'0'0'7'0,"0"0"-7"0,0 0 0 16,0 0-22-16,-56-187 8 0,99 154-5 0,10 6-9 0,-5 1-10 0,-11 5-31 15</inkml:trace>
  <inkml:trace contextRef="#ctx0" brushRef="#br0" timeOffset="60769.84">23714 9003 1 0,'0'0'23'0,"0"0"14"15,0 0-3-15,0 0-3 16,0 0-2-16,0 0 11 16,53-31 12-16,-53 31 12 15,0 0-17-15,0 0-10 0,0 0 1 16,0 0 1-16,0 0-6 16,-22 14 0-16,-25 16 15 15,-17 1-14 1,-15-2-15-16,-25 4-7 0,-15-9-4 15,-19-4 0-15,-7-7-4 16,1-13 5-16,0 0 3 16,9-13 0-1,0-38 9-15,13-15 10 16,14-20-9-16,19-22-12 0,21-20 2 16,23-15-4-16,23-21 0 15,19-3 5-15,3-14-9 0,33 1-1 16,35-7-2-1,23 7 7-15,33 9-5 0,26 10 2 16,32 5-2 0,41 1 1-16,47-2-3 15,49 0 7-15,55 7-5 0,42 10 0 16,35 20 4 0,43 23 0-16,33 23 4 0,31 28 10 15,15 35-12-15,3 11-4 16,-17 50 1-16,-23 38-6 15,-27 18 0 1,-52 21-2-16,-55 20 2 0,-72 20 0 16,-78 21 1-16,-80 9 1 0,-74 17-2 15,-82-11-3-15,-47-1 2 16,-92-19 1 0,-54-29 0-16,-44-14 1 15,-31-19 5-15,-26-15 6 0,-24-5 1 16,-6-18-10-16,-5-6-1 15,0-7 2 1,21-8-3-16,32-9-2 0,30-9-5 16,52-10-9-16,37-5-17 15,37 0-13-15,39-2-23 16,32 6-57-16,30 1-94 16,3-4-27-16</inkml:trace>
  <inkml:trace contextRef="#ctx0" brushRef="#br0" timeOffset="73985.62">1789 8557 481 0,'0'0'114'0,"0"0"-72"0,0 0-21 0,0 0 28 16,0 0 2-16,0 0-15 0,0 0-13 0,-104 209-1 0,99-133-2 0,5 1 9 0,0-1-15 15,0-6-8-15,0-6-2 16,15-6 2 0,12-12-4-16,13-13-1 0,6-9 2 15,9-14-3-15,1-10 2 16,-1 0 3-16,1-21-3 15,-11-25 3 1,-2-8-1-16,-9-6-1 0,-10-3-1 16,-11 2 4-16,-13 1 4 15,0 3 7-15,-7 1 7 16,-23 3-19-16,-7 9 0 16,-9 11 3-16,-9 10-1 15,-6 15-7-15,0 8-1 16,-2 0-2-16,15 8-10 0,8 18-20 15,16 4-15 1,17 7-19-16,7 2-35 16,0-2-71-16,28-4-29 15,20-18-121-15</inkml:trace>
  <inkml:trace contextRef="#ctx0" brushRef="#br0" timeOffset="74252.78">2406 8651 454 0,'0'0'217'16,"0"0"-161"-16,0 0-8 0,0 0 12 15,0 0-27-15,0 0-24 16,-92 54-6-16,68-3 0 16,11 2 5-16,7 3-5 15,6 1-1-15,0 0 1 16,0 0-1-16,13-8-2 15,17-5 2-15,13-9 0 16,6-10-2-16,10-15 0 16,5-6-7-16,0-4-14 15,-6 0-30-15,-3-27-44 16,-2-16-76-16,-13-18-87 16</inkml:trace>
  <inkml:trace contextRef="#ctx0" brushRef="#br0" timeOffset="74601.82">2881 8374 487 0,'0'0'138'0,"0"0"-55"15,0 0 3-15,0 0-29 16,0 0-34-16,0 0-15 16,-79 53-1-16,76-13-7 15,3 7 5-15,0-4 2 16,0 1-2-16,0 0-1 15,0-5 6-15,0-2 1 0,3 0-4 16,2-3 2-16,-5 3-2 16,6-3-3-1,-2 1-1-15,-1-1-2 0,0-4 0 16,0-3-1-16,0-4 0 16,4 1 0-16,-1-8 0 15,-4 4 0-15,7-7-4 16,1 2-9-1,3 0-4-15,8-4-16 0,6-4-15 16,4-7-11-16,5 0-33 16,-2 0-66-16,-5-31-62 15</inkml:trace>
  <inkml:trace contextRef="#ctx0" brushRef="#br0" timeOffset="74785.48">2876 8859 375 0,'0'0'187'0,"0"0"-107"0,0 0 15 16,0 0-12-16,0 0-48 16,0 0-35-16,-23-81-13 15,88 65-2-15,15-5-17 16,3 1-76-16,-12-3-127 16,-13 0-114-16</inkml:trace>
  <inkml:trace contextRef="#ctx0" brushRef="#br0" timeOffset="75280.45">3630 8484 302 0,'0'0'339'0,"0"0"-294"0,0 0 8 15,0 0 24-15,0 0-41 16,0 0-15-16,-53-77-21 16,74 77-4-16,13 0 1 15,3 10 2-15,-3 28-1 16,-7 1 0 0,-8 11 2-16,-10 1 0 0,-9 5-1 15,0 5 0-15,-15 1 1 16,-29 6 1-16,-20-4 5 0,0-5-1 15,-4-5-3 1,14-14-2-16,14-9 0 0,3-12 0 16,9-13-1-16,3-6-2 15,1 0-2-15,9-6-2 16,9-23-4-16,6-9-15 16,0-1-6-16,8 1 13 15,21 5 8-15,-5 7 5 16,6 9 6-16,-2 6 0 15,2 11 1-15,7 0 0 16,0 0 7-16,6 30 1 16,4 4-2-16,1-1-2 15,-1-3-5-15,-7-6 2 16,-10-4-2-16,-6-4-5 0,2-5-29 16,1-11-113-16,-3 0-77 15</inkml:trace>
  <inkml:trace contextRef="#ctx0" brushRef="#br0" timeOffset="75610.03">3964 8692 395 0,'0'0'244'0,"0"0"-171"0,0 0-59 0,0 0 23 0,0 0 2 0,0 0-8 0,-10 153-20 0,44-102-9 0,0-12 7 0,9-9-3 16,-3-9-5-16,-6-9 0 16,-4-7-1-16,-2-5 2 15,-7 0-2-15,1-28-2 16,-4-12 2-16,-9-13-1 16,-2 0 1-16,-7-7 1 15,0 5 0-15,-19 6 0 16,-18 8-1-1,-5 15-2-15,-8 12-1 0,-3 14 0 16,5 0-10-16,2 3-15 16,12 25-28-16,16 5-38 15,18 0-80-15,0-9-51 16</inkml:trace>
  <inkml:trace contextRef="#ctx0" brushRef="#br0" timeOffset="76119.22">4510 8417 99 0,'0'0'467'0,"0"0"-406"16,0 0-10-16,0 0 0 15,0 0-26-15,0 0-25 0,61-26 0 16,-18 26 3-16,-1 3-2 15,-5 7-1 1,0 3 0-16,-4 4 0 0,-5 9-1 16,-9 8 0-16,-8 6 0 15,-4 7 1-15,-7 3 1 16,0 0-1-16,-15 7-2 16,-19 0 2-16,-3-4 2 15,-3-3 4-15,4-6-1 16,-1-7-3-16,0-11 1 15,3-9-3-15,0-7 3 0,7-10-2 16,0 0-1 0,9 0 1-1,5-10-1-15,7-17-4 0,6 0-1 16,0-6-7-16,0 4 2 16,24-2 3-16,3 4 0 0,7 11 6 15,1 9-1-15,-3 7-1 16,8 0 2-16,-6 0 0 15,0 20-1-15,-7 10 1 16,-5 1-2 0,-7-9-21-16,1 2-38 0,-7-11-31 15,3-10-43-15,4-3-106 16</inkml:trace>
  <inkml:trace contextRef="#ctx0" brushRef="#br0" timeOffset="76538.86">5025 8364 446 0,'0'0'198'0,"0"0"-142"0,0 0-47 0,0 0 14 0,0 0-11 0,0 0-4 0,72 83-6 16,-35-46 1-16,-5-1-2 0,-8 1-1 15,-6 4 0-15,-12-1 0 16,-6 3-3-16,0-3 3 16,-24-3 0-16,-10-3 3 0,-6-4-1 15,0-7 0-15,4-9-2 16,-1-10 2-16,6-4-2 16,4 0-11-16,11-29-11 15,11-10-37-15,5 0-38 16,0 4-17-16,3 12 62 15,15 9 49-15,-4 14 3 16,5 0 0-16,2 0 2 16,8 28 16-16,-2 8 15 15,4 1-17-15,-1 3 0 16,-5 6 7-16,-10-2-6 16,-11 3-17-16,-4 0-16 0,0-4-40 15,-23-10-39 1,-17-3-269-16</inkml:trace>
  <inkml:trace contextRef="#ctx0" brushRef="#br0" timeOffset="76768.77">2330 9858 432 0,'0'0'257'15,"0"0"-236"-15,0 0-17 0,342 0-4 16,-59-59 9-16,73-26 12 16,27-12-11-16,28 3-10 15,12 0-1 1,-37 18-12-16,-52 26 11 0,-88 19-6 16,-115 31-294-16</inkml:trace>
  <inkml:trace contextRef="#ctx0" brushRef="#br0" timeOffset="76940.53">3322 10081 606 0,'-257'70'100'0,"89"-6"-50"15,78-20-44-15,82-24-6 0,51-20 0 16,113-6 23 0,101-52 45-16,105-32-52 0,67-27-11 15,46-5-5-15,-8 0-6 16,-38 18-35-1,-62 21-162 1</inkml:trace>
  <inkml:trace contextRef="#ctx0" brushRef="#br0" timeOffset="88359.11">1109 11479 72 0,'0'0'591'0,"0"0"-570"0,0 0-20 0,-85 240 6 16,67-173 11-16,5 1 2 0,13-2-9 15,0-6-10 1,15-7 2-16,10-12-3 15,2-14-20-15,-2-8-36 0,2-12-74 16,0-7-30-16,2-7-56 16</inkml:trace>
  <inkml:trace contextRef="#ctx0" brushRef="#br0" timeOffset="88568.58">1382 11572 472 0,'0'0'136'0,"0"0"-59"15,0 0-6-15,0 0-10 16,0 0-25-16,0 0-27 16,19 64-1-16,2-4 19 15,-2 7-16-15,-1-4-9 16,-6 3-2-16,0-2 0 0,-6 3-17 16,-6 1-25-16,0-9-47 15,0-11-69-15,-3-15-102 16</inkml:trace>
  <inkml:trace contextRef="#ctx0" brushRef="#br0" timeOffset="88719.34">1146 11926 554 0,'0'0'104'0,"0"0"-104"16,0 0-5-16,0 0 5 15,0 0 10 1,0 0-10-16,229-23-102 16,-145 17-199-16</inkml:trace>
  <inkml:trace contextRef="#ctx0" brushRef="#br0" timeOffset="89820.4">1869 11880 590 0,'0'0'69'0,"0"0"-50"0,0 0-11 16,0 0 39-16,-155-41-11 16,139 41-24-16,0 21-12 15,-5 22 2 1,3 20-2-16,2 4 2 0,10-3-2 15,6-11-1-15,0-9 0 16,19-18-3-16,18-5 0 16,8-18-16-16,-2-3-14 15,4-3 0 1,-7-37-7-16,-5-17 1 0,-3-7 17 16,-14 1 19-16,-5 6 4 15,-7 10 7-15,-6 17 21 16,0 13 14-16,0 11 13 15,0 6-9-15,0 0-14 16,0 0-11-16,0 0-15 0,0 23-5 16,0 12 0-16,0 3 2 15,0 0 1 1,24 1 1-16,10-4-2 0,6-6-1 16,2-13-2-16,-2-6 0 15,-3-10-9 1,-7 0 0-16,-4 0 2 0,-8-26 2 15,-9-14 5-15,-9-7-1 16,0-7 0-16,0 1 1 16,-22 10-2-16,-2 4 2 15,-4 14 0-15,1 12-1 16,5 9 1-16,4 4 0 0,8 0-2 16,7 0-1-1,3 14-3-15,0 3 5 0,10 5-2 16,20-4 1-1,10-8-26-15,9-7-8 0,0-3 10 16,-5 0 5-16,-11 0 0 16,-18 0 20-16,-6-3 1 15,-9 3 3-15,0 0 26 16,0 0 14-16,0 0-6 16,0 0-14-16,0 3-14 15,-12 33-8-15,-3 12 4 16,2 5 7-16,7 0-12 15,6 5 2-15,0-12 2 16,19 1-2-16,8-14-1 16,7-13 0-16,0-10-1 0,3-10-3 15,0 0-2 1,-4-20 1-16,-2-26 2 16,-10-5 2-16,-2-19 0 0,-11-3 0 15,-1-1 0-15,-7 7 1 16,0 14 0-16,-2 12 0 15,-21 22 0-15,-1 13 11 16,-6 6-3-16,-1 0-7 16,1 25-2-16,7 24-2 15,17-4-1-15,6-1 2 0,0-3 0 16,34-15-6 0,15-17-17-16,6-9-1 15,4 0-1-15,-1-30-11 16,-6-23-12-16,-12-4 5 0,-10 4 30 15,-9-1 14 1,-8 11 4-16,-7 20 32 0,-6 10 25 16,0 13 1-16,0 0-31 15,0 9-22-15,-9 38-6 16,-6 20-1-16,-1 13 6 16,13-3-6-16,3-2 0 15,0-13-2-15,22-9-12 16,9-16-42-16,6-16-65 15,-10-19-82-15,-3-2-81 16</inkml:trace>
  <inkml:trace contextRef="#ctx0" brushRef="#br0" timeOffset="89992.77">3086 11860 392 0,'0'0'217'0,"0"0"-178"0,0 0-31 0,0 0 58 0,0 0-17 0,0 0-37 0,0 217-12 16,0-164-3-16,0-6-23 16,7-7-79-16,5-26-111 0,1-14-173 15</inkml:trace>
  <inkml:trace contextRef="#ctx0" brushRef="#br0" timeOffset="90281.45">3133 11579 391 0,'0'0'201'0,"0"0"-127"0,0 0-60 15,0 0 35-15,0 0-7 16,0 0-32-16,-74 130-8 16,77-90-2-16,31-10-4 15,3-13-23-15,3-11-18 16,-10-6-9-16,-6 0 17 15,-11-9 30-15,-10-17 7 0,-3-8 19 16,0 0 26 0,-22 8-10-16,-12 5-4 0,-6 14-16 15,5 4-13 1,1 3-2-16,12 0-2 16,10 14-22-16,9 16-53 15,3-3-80-15,8-7-51 0</inkml:trace>
  <inkml:trace contextRef="#ctx0" brushRef="#br0" timeOffset="90551.81">3399 11757 389 0,'0'0'253'16,"0"0"-176"-16,0 0-38 16,0 0 7-16,0 0-11 15,0 0-35-15,-43 106 3 16,43-51-3-16,0-2-2 15,0 2-5-15,3-4-7 16,13-5 4-16,0-2-8 16,-5-7 4-16,-1-10 2 15,-7-4 8-15,-3-10 1 16,0-3 0-16,0 0-16 16,0-2-20-16,-22-5-31 15,-15-1 46-15,-5-2-33 16,2 0-74-16,0-15-32 0</inkml:trace>
  <inkml:trace contextRef="#ctx0" brushRef="#br0" timeOffset="90867.92">3820 11960 347 0,'0'0'212'0,"0"0"-165"15,0 0-36-15,0 0 44 16,0 0-11-16,-50 200-16 0,53-159-19 31,21-11-6-31,10-14-1 0,-2-9 0 16,-2-7-2-16,-2 0 1 0,-7-23 0 16,1-14 0-1,-17-7 5-15,1-9 0 0,-6 4 13 16,0 5 3-16,-24 3-19 15,-13 11-1-15,-3 15-2 16,-3 15-5-16,-2 0-6 16,5 2-26-16,6 34-34 15,18-3-59 1,16 1-86-16</inkml:trace>
  <inkml:trace contextRef="#ctx0" brushRef="#br0" timeOffset="91160.54">4110 12120 375 0,'0'0'139'0,"0"0"-52"0,0 0 35 15,0 0-42-15,0 0-41 16,0 0-22-16,0-29-13 16,0 1-3-16,0-2-1 15,0-3 0-15,0-1 0 16,13 4-3-16,6 4-1 15,2 6 2-15,6 4-5 16,4 5 2-16,6 11 1 16,6 0-4-16,2 3 1 0,-2 30-7 15,-9 15-9-15,-10 12-14 16,-24 16 3 0,0 18-25-16,-42 16-45 15,-28 7-68-15,-10-4-192 0</inkml:trace>
  <inkml:trace contextRef="#ctx0" brushRef="#br0" timeOffset="91862.02">3816 12976 459 0,'0'0'63'0,"0"0"-58"15,0 0 14-15,0 0 30 16,-181 30-5-16,133 30-18 16,5 20-14-16,9 5-1 15,16-13-3-15,18 2 7 16,8-14-8-16,42-19-1 15,11-15 2-15,10-19-2 16,-1-7 0-16,4-14-1 16,-5-38-4-16,0-20 2 15,-11-21-2-15,-10-10 0 16,-5-8-1-16,-12-9 2 16,-9 17 1-16,-12 8-3 15,-10 35 1-15,0 27 5 0,-5 19 38 16,-9 8-9-16,-7 6-16 15,-5 14-19 1,2 36 3-16,0 26-3 16,8 14 0-16,16 7 2 0,0 7 2 15,0-14-4-15,0-10 0 16,16-13 1-16,-5-13-1 16,2-18-2-16,-7-12-1 15,1-11-1-15,-7-6-1 16,0-7 5-16,0 0 3 0,0 0 1 15,0-27-2 1,0-12-2-16,0-4 0 16,0-5-6-16,6 8 3 15,12 6-6-15,3 0 8 16,1 8-5-16,2 6 4 0,4 13-4 16,-1 7-3-1,-2 0-1-15,-3 15 5 16,-10 14 0-16,-2 14-10 0,-5-3 7 15,1 11 1-15,1-8 2 16,-1-10 3-16,2-3-7 16,2-9-22-16,6-15-55 15,11-6-99-15,4 0-63 0</inkml:trace>
  <inkml:trace contextRef="#ctx0" brushRef="#br0" timeOffset="92468.61">4604 12946 518 0,'0'0'118'0,"0"0"-72"0,0 0 30 0,0 0-16 0,0 0-40 0,-157 136-15 0,136-58-1 0,7-2-4 0,14-9 3 0,0-13-6 0,0-11 3 15,18-13-20 1,9-23-15-16,3-7-7 0,-1 0 17 15,0-30 4 1,0-29-1-16,-5-15 7 0,3-13 10 16,-4-10 5-1,-5 13 2-15,-3 10 4 16,-8 31 21-16,-5 26 8 0,-2 7 19 16,0 10-20-16,0 0-25 15,0 40-8-15,0 27-1 16,0 11 9-16,0 9-9 15,0-15 0-15,0-12 0 16,0-20-13-16,12-13-34 16,9-20-10-16,5-7 21 15,1-16 25-15,4-34 10 16,-4-18 1-16,4-19 1 16,-4-3 6-16,-5 7 19 15,-7 9-2-15,-6 21 8 16,-5 16 6-16,-4 21-9 0,0 9-6 15,0 7-15-15,0 0-8 16,0 37-8 0,0 23 8-16,0 6 0 0,6 11 0 15,12 0-9-15,9-4 0 16,10-6 9-16,3-9 1 16,0-8-1-16,-16-17 1 15,-14-3-1-15,-10-14-9 16,0-5-47-16,-24-11 36 15,-13 0 7-15,0 0-60 0,3-30-62 16,7-14-42 0</inkml:trace>
  <inkml:trace contextRef="#ctx0" brushRef="#br0" timeOffset="92780.66">5282 12892 85 0,'0'0'497'0,"0"0"-421"0,0 0-67 0,0 0 58 0,0 0-6 0,157 48-44 16,-130-48-13-1,4-8-4-15,-4-28-3 0,-3-11-13 16,-8-6-17-16,-16 3 6 16,0 7 13-16,-16 18 14 15,-27 16 25-15,-15 9-1 16,-12 19 0-16,-4 45 6 15,10 27 3-15,20 12-14 16,27 0-13 0,17 2 0-16,24-13-6 15,40-14 0-15,22-21-22 16,9-17-22-16,6-16-53 0,-6-16-62 16,-18-8 133-16,-34 0-235 15</inkml:trace>
  <inkml:trace contextRef="#ctx0" brushRef="#br0" timeOffset="92953.4">4150 13962 645 0,'0'0'94'16,"0"0"-94"-16,0 0-45 15,0 0 45-15,243 21 15 16,-72-59-15-16,7-9-27 15,-18-10-75-15,-44 5-38 16</inkml:trace>
  <inkml:trace contextRef="#ctx0" brushRef="#br0" timeOffset="93156.3">1946 12621 717 0,'0'0'41'0,"0"0"-41"16,0 0-14-16,246-30 14 15,38 7 5-15,90-13 27 16,80-18-11-16,49-13-21 16,18 0 0-16,-18 0-94 15,-55 7-306-15</inkml:trace>
  <inkml:trace contextRef="#ctx0" brushRef="#br0" timeOffset="106972.48">21522 10042 51 0,'0'0'50'0,"0"0"35"0,0 0-32 0,0 0 2 0,0 0 3 0,0 0-13 0,0 0 13 0,0 0-10 16,43 116-5-16,-37-108-12 16,-3 2 17-16,4 2-17 15,-2 6-2-15,-2 1-15 16,0 1-7-16,-3 1-4 16,0-8-2-16,0 4 0 15,0 3-1-15,0-4-8 16,0 8-15-16,3 0-33 15,-3-5-40-15,4 1-16 0,2-15-47 16</inkml:trace>
  <inkml:trace contextRef="#ctx0" brushRef="#br0" timeOffset="107558.43">17143 10503 397 0,'0'0'19'0,"0"0"-19"0,0 0-3 0,222 38 0 0,-136-38 3 0,2 0 0 0,4-21 0 16,-6-16 0-16,0-13 4 0,-9-3-4 15,-16-8 0-15,-9 8 3 16,-18 2 2-16,-13 8 12 16,-8 4 6-16,-10 1 8 15,-3 4-13-15,0 11 3 16,0 3-6-16,-16 0-10 16,5 14-5-16,-8 6-32 15,-2 0-39-15,-5 6-51 16,-11 11-93-16</inkml:trace>
  <inkml:trace contextRef="#ctx0" brushRef="#br0" timeOffset="108419.47">12644 8538 670 0,'0'0'27'0,"0"0"-16"0,0 0-7 0,0 0 20 0,-8 176 15 15,8-89-22-15,8 1-6 0,16-5-11 0,7-3 0 16,-1-6-11-16,1-3-33 16,-4-5-48-16,0-13-112 15,-11-19-87-15</inkml:trace>
  <inkml:trace contextRef="#ctx0" brushRef="#br0" timeOffset="109383.13">12432 8605 263 0,'0'0'57'0,"0"0"5"16,0 0 4-16,0 0 27 0,-157-57-39 0,152 51 37 0,5 2-23 15,0-3-39-15,14-10-21 16,38-7-5-16,31-1 6 16,25-10 8-16,6 12-3 15,1 7-6-15,-13 12-7 0,-14 4-1 16,-16 10 0-16,-17 33 0 16,-15 15 0-1,-23 6 0-15,-17 5 0 0,0 5-1 16,-33-5 1-1,-17-1 1-15,-1-9 3 0,4-8 0 16,10-10-3-16,13-15-1 16,13-13-5-16,7-6-29 15,4-7-39-15,0 0-59 16,28 0-39-16,17-23-27 16</inkml:trace>
  <inkml:trace contextRef="#ctx0" brushRef="#br0" timeOffset="109551.71">13355 8735 501 0,'0'0'120'16,"0"0"-100"-16,0 0 4 15,0 0 43-15,0 0-41 16,-34 207-19-16,43-151-7 16,24-5-4-16,1-8-34 15,6-6-68-15,-9-21-85 16,5-16-56-16</inkml:trace>
  <inkml:trace contextRef="#ctx0" brushRef="#br0" timeOffset="109835.6">13453 8374 377 0,'0'0'212'0,"0"0"-151"0,0 0-36 16,0 0 6-16,0 0-16 15,0 0 2-15,3 27-6 16,45-6-6-16,7-13-5 16,-8-8-4-16,-14 0 4 15,-12-6 0-15,-13-14 2 16,-8-7-2-16,-8 0 6 16,-27 4-6-16,-18 6-2 15,-2 17 0-15,-1 0-2 16,5 15-9-1,14 21-17-15,16 10-27 0,18 7-44 0,3 1-44 16,33-6-60-16</inkml:trace>
  <inkml:trace contextRef="#ctx0" brushRef="#br0" timeOffset="181981.1">21356 4848 353 0,'0'0'56'0,"0"0"-30"0,0 0-21 0,0 0 9 0,0 0 66 0,0 0-14 0,0 0-22 0,26 0-18 0,-12 0-11 16,12 0 0-16,3-11 8 16,14-12-9-16,0-3-2 15,6-11-4-15,7-10-4 16,-1-3-3-16,7-10 0 16,2-13-1-16,-3-1 2 15,3-5-2 1,-6 2 2-16,-8 13-2 0,-13 13 0 15,-13 21 0-15,-11 14 1 16,-10 8 2-16,-3 8 5 16,0 0 4-16,0 0-1 15,0 0-3-15,0 0 1 0,-3 0-1 16,-26 0-5-16,-10 0-3 16,-10 0-1-1,-3 11 1-15,2 8 0 16,4-2-3-16,4 0-15 0,2 0-10 15,6-8-13 1,9-2-18-16,7-3-25 16,9-4-38-16,2 0-5 15,4-6-115-15</inkml:trace>
  <inkml:trace contextRef="#ctx0" brushRef="#br0" timeOffset="183534.71">10904 1659 634 0,'0'0'44'0,"0"0"-20"0,-220 187 5 0,161-72 40 0,8 12-23 0,11 16-14 0,6-3-8 0,10-5-7 0,3-19-11 16,2-25-4-16,4-25 2 15,-1-12-3-15,3-17 0 16,2-18 2-16,1-8-3 16,-2-11 0-16,-3 0 3 15,-7-41-3-15,4-21-14 16,12-22 0-16,6-7 9 16,0 4 1-16,12 15 2 15,16 18 2-15,2 19 0 0,1 29-3 16,-1 6-2-1,4 13 5 1,3 40-2-16,-3 14 0 0,-4 4 2 0,-6-4 0 16,-5-4 2-16,-1-6-2 15,1-7-1 1,5-3-16-16,5-14-45 16,8-13-60-16,8-20-94 0,5 0-67 15</inkml:trace>
  <inkml:trace contextRef="#ctx0" brushRef="#br0" timeOffset="183900.56">11159 2217 573 0,'0'0'119'16,"0"0"-89"-16,0 0 32 16,0 0 7-16,0 0-33 15,0 0-28-15,-181 52-8 16,157 14 1-16,0 10-1 15,11-5 0-15,4-11 0 16,5-4-1-16,4-7-4 16,0-14-3-16,22-15-4 15,14-9-6-15,4-11-2 16,7-4 7-16,2-47-3 16,0-15-8-16,-9-18 4 15,-7-2 8-15,-7 2 8 16,-12 21 4-16,-10 22 2 15,-4 22 13 1,0 19 26-16,0 0-32 0,0 26-9 16,0 38 0-16,-7 12 6 0,7 7-2 15,0-12-4-15,0-11-1 16,31-16-23-16,12-14-19 16,2-10-66-1,5-20-84-15,-7 0-46 0</inkml:trace>
  <inkml:trace contextRef="#ctx0" brushRef="#br0" timeOffset="184262.06">11567 2269 267 0,'0'0'152'15,"0"0"-99"-15,0 0 30 16,0 0 35 0,0 0-55-16,-95 194-36 0,95-142-17 15,0-6 5-15,0-4-10 16,0-17-4-16,0-6-1 15,0-10 0-15,0-9-6 16,0 0 1-16,0 0 5 16,0-9 0-16,0-29-12 15,0-6-12-15,0-2 15 16,0 9 8-16,0 8-4 16,0 1 5-16,12 7-11 0,18 6 1 15,7 7 10-15,10 8 0 16,2 0-1-16,0 8 0 15,3 18 1 1,-6 4 0-16,-6 3 0 16,-7 4-2-16,-5 4-1 0,-1-5-70 15,5-6-59-15,-2-10-17 16,4-20-87-16</inkml:trace>
  <inkml:trace contextRef="#ctx0" brushRef="#br0" timeOffset="184636.54">12140 2345 383 0,'0'0'178'16,"0"0"-70"-16,0 0-14 0,0 0-12 16,0 0-36-16,-162-53-30 15,135 99-12-15,4 8 1 16,15-4-4-16,8-3-1 16,0-8-1-16,15-8-13 15,18-15-7-15,7-8-13 16,0-8 3-16,-3 0 9 15,-9-18 6-15,-7-16 11 16,-12 11 5-16,-2 7 2 16,-7 10 15-16,0 6 17 15,0 0-8-15,0 3-17 16,0 39-7-16,0 22 0 0,0 6 5 16,0 1-6-1,6-10 0-15,9-12 0 0,-3-1 1 16,-12-5-2-1,0-7-3-15,-22-3-2 0,-20-5 5 16,-11-12-1 0,-5-16 1-16,1 0-5 15,1-16-11-15,10-38-20 0,16-17-34 16,17-5-99-16,13-8-85 16</inkml:trace>
  <inkml:trace contextRef="#ctx0" brushRef="#br0" timeOffset="185241.1">12824 2275 615 0,'0'0'137'0,"0"0"-132"0,0 0 38 16,-166-47 12-16,102 64-33 0,3 32-19 0,5 18-3 0,16 4 2 0,16 3-2 15,16-5 0-15,8-2-1 16,2-9-3-16,35-13-11 16,15-17-4-16,12-22 6 15,12-6 3-15,11-10-10 16,-4-46 1-16,-4-25-2 16,-12-16-15-16,-14-20 8 15,-16-9 28-15,-16 1-1 16,-11 22 2-16,-10 30 9 15,0 30 40-15,-7 26-13 0,-17 17-18 16,-13 27-7-16,0 49-5 16,-3 34 9-1,10 17 1-15,12 1 0 0,11-8-7 16,7-20-4 0,0-17-4-16,4-16 0 0,10-17-2 15,-4-19 0-15,-7-18-2 16,-3-13-11-16,0 0 8 15,0-27 3-15,0-33-17 16,3-10-27-16,-3 0 24 16,0 17 10-16,0 12 11 0,10 18-1 15,4 12-21-15,11 4 13 16,8 7 8-16,-2 0 2 16,6 5-1-1,-10 20 1-15,2 12 1 0,-5 4 3 16,-3-1-1-16,-2 3 0 15,2-6-3-15,-2 0-2 16,-1-6-7-16,4-9-39 16,12-11-98-16,1-11-14 15,5-8-14 1</inkml:trace>
  <inkml:trace contextRef="#ctx0" brushRef="#br0" timeOffset="185579.37">13530 2428 281 0,'0'0'161'0,"0"0"-35"0,0 0-2 0,0 0-32 0,0 0-32 0,-185-39-30 0,131 98-10 0,4 8-5 0,13 4-11 0,18-5-2 0,17-12-2 0,2-5-4 0,2-12-18 0,33-7-1 0,7-16-15 15,11-14-13-15,5 0 3 16,-7-44-4-16,-4-9-7 15,-7-14 29-15,-16 4 22 16,-5 6 8-16,-11 20 21 16,-8 20 40-16,0 14 10 15,0 3-23-15,0 3-38 16,-3 41-10-16,-12 19 9 16,3 1 0-1,12-4-8-15,0-13-1 0,9-7-12 0,25-10-13 16,3-20-54-16,6-10-69 15,-3 0-27-15,-3-37-162 16</inkml:trace>
  <inkml:trace contextRef="#ctx0" brushRef="#br0" timeOffset="185702.45">13851 2506 285 0,'0'0'135'0,"0"0"-118"0,0 0-6 15,0 0 26 1,0 0-26-16,0 0-11 0,-21 176-15 15,26-149-75-15,17-17-153 16</inkml:trace>
  <inkml:trace contextRef="#ctx0" brushRef="#br0" timeOffset="185974.73">13814 2154 409 0,'0'0'137'0,"0"0"-115"16,0 0 56-16,0 0 0 16,0 0-49-16,0 0-21 0,-67 160-1 15,110-149-4-15,2-11-2 16,-2 0-1 0,-6-31-7-16,-11-18-4 0,-18-12 5 15,-8-3 4-15,0 8-3 16,0 9 1-16,-24 14-2 15,0 22-14 1,-5 11-14-16,2 0-53 0,6 34-34 16,8 17-18-16,13 10-124 15</inkml:trace>
  <inkml:trace contextRef="#ctx0" brushRef="#br0" timeOffset="186271.27">14002 2519 406 0,'0'0'133'0,"0"0"-87"0,0 0 69 16,0 0-37-16,0 0-44 16,0 0-13-16,8 16-8 15,-8-16-4-15,0 0-3 16,0 0-2-16,0 0 1 16,3 0 0-1,0 0-1-15,1-10-3 0,2-3-1 16,10 2-3-16,11-1-2 0,15-2 2 15,14 7 0 1,5 3 0-16,0 4-17 0,-5 0-15 31,-11 14-11-31,-8 23-5 0,-18 13-36 16,-19 10-42-16,0 0-35 16,-43 4-54-16</inkml:trace>
  <inkml:trace contextRef="#ctx0" brushRef="#br0" timeOffset="186493.27">11914 3458 394 0,'-191'23'203'0,"66"-3"-71"16,67 0-50-16,54 0-37 16,35 0-30-16,98-3 29 0,68-7 3 15,63-10-22 1,46 0-11-16,35-24-10 0,29-19-1 15,4-7 5 1,-9 3 28-16,-43 7-36 16,-58 13-22-1,-56 15-61-15,-57 2-30 0,-59 0-97 0,-55-8-40 16</inkml:trace>
  <inkml:trace contextRef="#ctx0" brushRef="#br0" timeOffset="187517.46">16031 2589 500 0,'0'0'79'0,"0"0"-35"0,0 0 23 0,0 0 4 0,0 0-47 0,295-223 3 0,-88 121 9 16,48-14-5-16,39 2-8 16,16-6-6-16,6 9-10 15,-6 8-4 1,-25-1-1-16,-34 10-2 0,-46 12-7 16,-46 3-2-16,-45 17-4 15,-34 4 12-15,-28 12 1 16,-25 6 2-1,-11 6 2-15,-10 11 6 0,-2 6-5 16,-4 7 2-16,3 4-3 16,0 2-4-16,-3 4-4 15,3 0-25-15,-3 0-31 16,0 0-58-16,-3 17-78 16,-21-7-158-16</inkml:trace>
  <inkml:trace contextRef="#ctx0" brushRef="#br0" timeOffset="-203119.97">18576 1188 439 0,'0'0'143'0,"0"0"-89"0,0 0 3 0,0 0 7 0,0 0-20 0,0 0-25 0,21 0-11 0,53 18 1 0,18 2 2 15,9-7-6-15,-7-1-4 0,-7 2 0 0,-20-4 1 0,-20 3-4 0,-20-6 0 16,-14 1 0 0,-13-2 2-16,0 10-6 15,-40 11 6-15,-21 13 11 0,-8 7-2 16,2 0-5-16,12-1-3 15,18 1-1 1,10 10-4 0,14-4-29-16,13 7-39 0,0-12-102 0,9-15-119 15</inkml:trace>
  <inkml:trace contextRef="#ctx0" brushRef="#br0" timeOffset="-194272.46">16363 2680 292 0,'0'0'86'0,"0"0"-19"0,0 0 6 0,0 0 17 0,0 0-6 0,0 0-19 0,0 0-30 0,-37-15-23 0,113 56 3 0,41 8 16 15,35 8-7-15,36-3-10 0,20-1-3 16,16 1-5 0,0-1-4-16,-12-2-1 15,-19-11-1 1,-28-10-3-16,-21-7-5 16,-31-16-7-16,-30-7 3 0,-33 0-6 15,-29 0 1-15,-21 0 6 0,0 0 11 16,-21-14-19-1,-22-5-14-15,-7 6-9 16,2 2-24-16,1 8-54 0,11 0-39 0,8-11-16 16</inkml:trace>
  <inkml:trace contextRef="#ctx0" brushRef="#br0" timeOffset="-194026.47">18183 2923 139 0,'0'0'217'0,"0"0"-118"16,0 0-13-16,0 0-40 15,0 0-6-15,0 0-7 16,-27-7-24-16,57 51 6 16,17 7-3-16,4 1-7 15,7-1-5-15,-15-9 2 16,-6-4-1-16,-13-15-1 16,-14-2 0-16,-10-6-1 15,-10 6-1-15,-41-1 2 16,-23 6 5-16,-6-1-3 15,4-2-2-15,9-3-6 16,14-1-23-16,16-4-72 16,16-9-99-16</inkml:trace>
  <inkml:trace contextRef="#ctx0" brushRef="#br0" timeOffset="-190787.69">19854 801 142 0,'0'0'59'0,"0"0"9"0,0 0 19 0,0 0-9 0,0 0 3 0,0 0 4 0,0-78-16 15,0 78-39-15,0 0-11 0,0 19-10 0,-5 23 18 0,-5 18 3 0,1 11-5 16,-1 3-16-16,2 2 4 15,0 1 1-15,8-4 0 16,0-7-3-16,0-8-4 31,0-8-5-31,26-6 0 0,1-13 1 16,10-9 3-16,0-12 1 0,6-10-5 16,2 0 0-16,2 0 0 15,-1-17 1-15,-7-17 0 16,-2-9-2-16,-7-7 0 0,-7-3 0 15,-12-1 0-15,-8-7 1 16,-3-2-1 0,0-3 0-16,-3 2-1 0,-21 1 3 15,-7 7-2-15,-2 8 5 16,-4 11-5-16,3 10-1 0,-3 14-2 16,7 10-3-16,5 3 4 15,1 0-14 1,2 23-19-16,7 24-10 15,3 11-21-15,12 1-56 0,0-1-45 16,22-15-4 0</inkml:trace>
  <inkml:trace contextRef="#ctx0" brushRef="#br0" timeOffset="-190307.91">20419 965 454 0,'0'0'115'0,"0"0"-69"0,0 0-12 0,0 0 13 0,0 0-18 0,0 0 10 0,-31 166 0 0,28-79-28 0,3-6-1 16,0-8-7-16,0-12-1 16,13-8 0-16,-5-16 1 15,1-14-3-15,-2-13 0 16,-7-10 1-16,0 0 0 15,0 0 6-15,0-39 2 16,0-22-8-16,0-17-1 16,0 3 1-1,0-2-1-15,0 9-2 16,0 11-2-16,0 7 3 0,0 13 0 16,0 14 1-16,0 6 0 15,0 11-1-15,5 3-4 0,14 3-8 16,12 0-6-16,9 0 7 15,5 0 9 1,-2 19-4-16,-6 15-11 0,-13-1 6 16,-8 2 1-16,-16-2-16 15,0-7 6-15,0-3 4 16,-31-3 9-16,-5-2 7 16,-8-9-7-1,4-3-11-15,5-1-57 0,3-5-29 16,14 0-6-16,5-8-67 15</inkml:trace>
  <inkml:trace contextRef="#ctx0" brushRef="#br0" timeOffset="-189981.34">20719 1158 409 0,'0'0'136'0,"0"0"-87"0,0 0-18 0,0 0 40 0,0 0-27 0,0 0-30 0,125 15-7 0,-64-15-1 16,-2 0-2-16,-4 0-2 0,-12-25-2 15,-9 1 2-15,-13-2-1 16,-15-4 3-16,-6 7-3 16,0 0-2-16,-12 9-3 15,-25 10 4-15,-8 4 0 16,-8 0 0-16,-2 34 1 15,12 14-2-15,9 1 2 16,13 7-1-16,18-2 0 16,3 0-2-16,13-5-16 15,41-8-9 1,23-15-30-16,15-15-50 16,9-11-43-16,-6-4-23 15</inkml:trace>
  <inkml:trace contextRef="#ctx0" brushRef="#br0" timeOffset="-189566">21494 1034 317 0,'0'0'28'15,"0"0"-10"-15,0 0 45 16,0 0-17-16,0 0-36 16,0 0-4-1,-70 161 19-15,70-117-6 0,0-11 1 16,0-2-12-16,0-11 6 15,0-7-1-15,0-10-3 16,0-3 9-16,0 0 37 16,0 0 4-16,-2-16-24 15,-8-19-32-15,-6-2 1 0,5-2-4 16,-2 0 1 0,4 1 1-16,2 1-3 0,4 10 0 15,3 4 0-15,0 9 0 16,0 12 1-16,0 2 0 15,0 0-1-15,16 0-2 16,14 0-3-16,4 23 5 16,0 10-1-16,-4 0 1 15,-7 4-4-15,-9 0-8 16,-1 0-17-16,-5 1-4 16,2-9-28-16,2 1-43 15,3-14 0-15,4-9-65 16</inkml:trace>
  <inkml:trace contextRef="#ctx0" brushRef="#br0" timeOffset="-189187.06">21817 1055 442 0,'0'0'126'0,"0"0"-67"0,0 0-19 0,0 0-7 0,0 0-26 0,0 0 4 0,0 103 2 0,0-49-8 16,0-7-3-16,0-11 1 16,0-6-3-16,0-14 3 0,0-5-2 15,0-11-1 1,0 0 2-16,0 0 6 0,0-7 5 16,0-29-3-16,0-22-10 15,0-5-5-15,3 4 1 16,5 6 2-16,2 9-2 15,-1 9 4 1,1 9 1-16,1 9-1 0,2 7-6 16,8 10 2-1,6 0-3-15,7 0 2 0,12 35 4 16,-2 8-2-16,-4 11 1 16,-13-1-1-16,-14 6-18 15,-11-2-5-15,-2 1-31 16,0-9-38-16,-15-12-22 15,-9-14-102-15</inkml:trace>
  <inkml:trace contextRef="#ctx0" brushRef="#br0" timeOffset="-188957.61">21961 1119 429 0,'0'0'43'0,"0"0"-39"15,0 0-1-15,0 0 3 16,0 0 3 0,162 10-9-16,-98 9-3 0,-2 1-62 15,-3-4-100-15,-11-9-96 16</inkml:trace>
  <inkml:trace contextRef="#ctx0" brushRef="#br0" timeOffset="-188885.1">22436 1251 187 0,'0'0'54'0,"0"0"-46"0,0 0-3 0,0 0-5 16,0 0-65-16</inkml:trace>
  <inkml:trace contextRef="#ctx0" brushRef="#br0" timeOffset="-188721.77">22308 965 566 0,'0'0'47'16,"0"0"-10"-16,0 0 20 0,0 0-50 16,0 0-7-16,0 0-26 15,210-30-33-15,-149 53-109 16,-21-2-183-16</inkml:trace>
  <inkml:trace contextRef="#ctx0" brushRef="#br0" timeOffset="-188596.98">22101 1449 417 0,'0'0'102'0,"0"0"-62"0,0 0-4 15,0 0 32-15,0 0-28 16,162 154-17-16,-35-141-23 0,17-6-63 16,-4-4-120-16,-7-3-45 15</inkml:trace>
  <inkml:trace contextRef="#ctx0" brushRef="#br0" timeOffset="-187719.55">19082 2531 383 0,'0'0'86'0,"0"0"18"0,0 0-71 0,0 0-21 0,0 0 50 0,3 188 35 0,-9-67-35 0,2-1-32 0,1-3-11 0,3-13-9 0,0-21 4 16,0-20-10-16,0-20-1 16,0-14-3-16,0-21 0 15,0-8 2-15,0 0-1 0,0-13 3 16,0-43-4-16,3-18-19 16,12-13 2-16,7 10 6 15,-4 17 3 1,4 13 6-1,-1 20-1 1,7 14-1-16,7 13 1 0,7 0-2 16,7 13 4-16,0 32-2 0,0 7 0 0,-7 5 2 15,-10 4-16-15,-8-4-6 16,-3-8-8-16,-5-5-35 16,-3-14-32-1,-2-13-46-15,2-17-29 0</inkml:trace>
  <inkml:trace contextRef="#ctx0" brushRef="#br0" timeOffset="-187430.37">19652 2953 168 0,'0'0'279'0,"0"0"-177"16,0 0-51-16,0 0-19 16,0 0 48-16,0 0-30 15,43 161-27-15,0-115-15 16,9-9-6-16,7-14 0 15,-1-15-2-15,-7-8 0 16,-1 0-9-16,-13-38-6 16,-13-19-2-16,-13-6 3 15,-11-7 11-15,0 7 3 16,-8 12 0-16,-19 17 0 16,-7 15-2-1,2 8-1-15,5 8 3 16,9 3-2-16,15 0-21 15,3 0-72-15,6 23-13 0,34 5 16 0,15-4-124 16</inkml:trace>
  <inkml:trace contextRef="#ctx0" brushRef="#br0" timeOffset="-186995.03">20467 2789 370 0,'0'0'169'16,"0"0"-104"-16,0 0-4 15,-168-30 6-15,124 74-36 16,12 5-13-16,10 8-2 16,15 0-16-16,7-6 4 15,0-9-4-15,21-13-1 0,19-20-8 16,7-9-18 0,2 0-8-16,-2-34-16 15,-12-9-4-15,-9-8 22 16,-8 9 29-16,-12 9 4 0,-6 15 9 15,0 12 32-15,0 6 9 16,0 0-48-16,0 16 5 16,0 37-7-16,0 11 9 15,0 6-6-15,0-6-1 16,18-7 0-16,4-10 2 0,-10-7-4 16,-12-4-14-1,0-8-13-15,-25 1-4 0,-23-9 22 16,-11-7 5-16,-9-9 2 15,1-4-3-15,9 0-10 16,5-17-48-16,23-13-17 16,25-3-11-16,5-1-88 15</inkml:trace>
  <inkml:trace contextRef="#ctx0" brushRef="#br0" timeOffset="-186428.7">21053 2759 455 0,'0'0'127'0,"0"0"-79"0,0 0 38 0,-196-34-30 0,128 34-25 0,11 37-18 0,10 10-8 0,23 3-1 16,14 0-4-16,10-6 1 15,4-6-2-15,31-12-5 16,12-14-10-16,9-12-7 15,-5 0 3-15,-1-5 0 16,-5-33 6-16,-10-5 11 0,-8 0 3 16,-6 6 1-1,-11 10 9-15,-7 17 18 16,-3 10 1-16,0 0-19 0,0 0-10 16,0 37-5-16,0 27 5 15,0 12 2-15,0 10 1 16,18-5-3-16,12-7 0 15,-2-8-3 1,-1-8 1-16,-14-12 2 0,-13-8-3 16,-3-5-14-16,-46-10-2 15,-12-10 16 1,-13-9 2-16,4-4 0 0,4-11 1 16,18-28-2-16,17-19 2 15,22-5-17-15,9-8 7 16,24 1-12-1,38 4-6-15,22 2 5 0,4 10 14 16,7 5 0-16,-13 12 7 16,-10 13 0-16,-24 14 2 15,-14 10 0-15,-15 0-1 0,-14 0-3 16,-2 21 4 0,-3 9 12-16,0 3-1 15,0 0-2-15,0-2-9 16,0-8-16-16,0-10-53 0,0-9-69 15,0-4-80-15</inkml:trace>
  <inkml:trace contextRef="#ctx0" brushRef="#br0" timeOffset="-186129.88">21356 2619 447 0,'0'0'132'0,"0"0"-56"0,0 0-37 0,0 0-19 0,0 0-16 16,0 0 0-16,47 50 0 0,-11-24-1 0,1-12-3 0,2-14-2 16,-7 0 0-16,-8 0 2 15,-9-33 1-15,-15-7 3 16,0-7-2-16,0 3-1 16,-36 11-1-16,-7 10-2 15,-3 20-4-15,-3 3 4 16,9 0-5-16,8 36-21 15,11 10-12-15,15 5-38 16,6-1-50-16,0-4-45 16</inkml:trace>
  <inkml:trace contextRef="#ctx0" brushRef="#br0" timeOffset="-185822.36">21658 2819 366 0,'0'0'114'16,"0"0"-94"-16,0 0 25 15,0 0 41-15,0 0-43 16,0 0-14-16,-19 118-16 16,15-99-12-16,4-9 1 15,0-3-2-15,0-7 0 0,0 0-3 16,0 0 3 0,0 0 3-16,0-20 2 15,0-14-5-15,0-2 1 16,0-1 0-16,18 0-1 0,11 1 5 15,1 2-2 1,7 8-3-16,5 2-1 16,2 11 1-16,2 2 0 0,-3 11-11 15,-4 0-14 1,-2 11-26-16,-10 26-6 0,-8 9-30 16,-3 4 25-16,-4 0-13 15,10-9-24 1,2-9 66-16,10-21-27 15</inkml:trace>
  <inkml:trace contextRef="#ctx0" brushRef="#br0" timeOffset="-185471.84">22337 2619 442 0,'0'0'103'16,"0"0"-40"-16,0 0 15 15,0 0-19-15,-177 9-31 16,150 28-17-16,14 7-1 15,10 0-9-15,3 0-1 0,0-11-3 16,21-11-26 0,6-8-26-16,7-14-12 15,-2 0 14-15,-8 0-4 16,-6-7 42-16,-6-2 15 0,-8 5 2 16,-1 4 22-16,-3 0 6 15,0 10-27-15,3 37 14 16,0 16 32-16,9 5-28 15,10-9-18-15,12-8 4 16,-4-14-4-16,-9-7-3 16,-21-3-11-1,-27-8-57-15,-53 1 19 16,-21-14 0-16,-10-6 0 16,8-2 26-16,13-45 21 0,20-13-30 15,26-17-90-15</inkml:trace>
  <inkml:trace contextRef="#ctx0" brushRef="#br0" timeOffset="-185211.04">23226 2208 658 0,'0'0'82'0,"0"0"-59"0,-165-34 15 16,89 71-11-16,-14 29 4 15,5 23 4-15,15 8-18 16,17 1-11-16,29 3-4 16,24 3-2-16,0 0-4 15,33-8-28-15,11-5-14 16,-9-15-36-16,-6-19-71 16,-11-17-46-16,-12-26-59 0</inkml:trace>
  <inkml:trace contextRef="#ctx0" brushRef="#br0" timeOffset="-185062.05">22690 2993 13 0,'0'0'462'0,"0"0"-319"16,0 0-54-16,0 0-24 15,-55-177-32-15,73 158-9 16,38 1-13-16,20 8-11 16,17 3 0-16,1 7-19 15,1 0-30-15,-3 0-77 16,-9 0-65-16,-19 0 7 0,-27 0-59 15</inkml:trace>
  <inkml:trace contextRef="#ctx0" brushRef="#br0" timeOffset="-184418.73">23303 2719 274 0,'0'0'178'15,"0"0"-60"-15,-156-13-31 0,97 13-12 16,4 9-38-16,7 21-10 16,13 14-10-16,8 3-9 15,15 0-3-15,9-3-2 16,3-11-2-16,3-7-1 15,34-9-1-15,18-14-1 16,9-3-16-16,7-10-12 16,-1-30-23-16,-18-10-10 0,-12-6 16 15,-16 3 40 1,-11 1 7-16,-13 16 21 0,0 12 58 31,0 15-10-31,-21 9-41 0,-16 0-15 16,-6 19-4-16,9 25-2 0,13 4-4 15,21-2 1-15,0 0-4 16,40-6-2 0,24-9-9-16,18-15-23 0,8-13-22 15,-2-3-19-15,-4-13-1 16,-23-29 53-16,-16-16 23 16,-16-6 1-1,-12-3 1-15,-7 7 25 0,-10 14 19 16,0 13 24-16,-16 15-27 15,-18 9-29-15,-6 9 7 16,8 0 0-16,0 16-5 16,14 25-3-16,9 5-12 15,9 5 5-15,0 5-5 16,12-9 0-16,32-7-1 0,13-10-2 16,11-13-15-16,12-14-3 15,5-3-13-15,-1-3 12 16,-12-30 16-16,-13-7-26 15,-20-1-15-15,-10 1 32 16,-18 4-11 0,-11 8 19-16,0 15-22 0,-27 10 27 15,-13 3 1-15,1 0 12 16,-1 37 7-16,16 10 2 16,17 7-3-1,7 2-7-15,24 0-6 0,41-6-5 16,26-8-13-16,20-17-58 0,9-14-62 15,-4-11-117-15</inkml:trace>
  <inkml:trace contextRef="#ctx0" brushRef="#br0" timeOffset="-184263.25">24929 2692 590 0,'0'0'143'0,"0"0"-118"0,0 0-25 0,0 0-20 0,0 0 15 0,0 0-9 0,-172 70-84 0,108-13-177 16</inkml:trace>
  <inkml:trace contextRef="#ctx0" brushRef="#br0" timeOffset="-184067.64">19804 3725 836 0,'0'0'1'15,"252"14"-1"-15,77-14-43 16,122 0 5-16,76-60 36 16,46-8 0-16,6 8 2 0,-30 13-2 31,-68 4-99-31,-91-11-407 15</inkml:trace>
  <inkml:trace contextRef="#ctx0" brushRef="#br0" timeOffset="-183729.75">20764 1834 226 0,'0'0'189'0,"0"0"-96"16,0 0 14-16,0 0 9 15,0 0-41-15,0 0-36 16,191-25-22-16,54 19 3 16,77-7-4-16,67-7-7 15,43-1-9 1,26 8 0 0,-11-3-71-16,-29-15-283 15</inkml:trace>
  <inkml:trace contextRef="#ctx0" brushRef="#br0" timeOffset="-178588.73">25419 1242 365 0,'0'0'54'0,"0"0"13"15,0 0 26-15,0 0-30 0,0 0 24 0,0 0-38 0,0-123-16 0,0 113 6 0,-4 10-18 0,-10-4-10 0,-12 4-11 16,-9 0 0-16,-9 14-3 16,-2 21 3-16,3 9-1 15,9 3 1-15,13-4 0 16,8 1-1-16,13-4-4 15,0-3-5-15,16-4-1 16,24-6-9-16,7-14 5 16,1-9 4-1,-3-4-6-15,-10 0 13 0,-17 0 1 16,-12 0 3-16,-6 0 2 0,0 0-2 16,-12 0 0-16,-25 0 1 31,-5 7 2-31,-5 39 2 15,4 7-2-15,13 12-3 0,17-6 0 16,13-5 2-16,0-7-1 16,32-11-1-1,13-9 0-15,14-13-5 0,2-14-9 0,3 0 6 16,-6-18-5 0,-11-12 7-16,-20 7 6 15,-21 3 0-15,-6 7 5 0,0 2 18 16,-6 9-3-16,-12 2-2 15,-4 0-14-15,-6 26-4 16,1 28 2-16,5 16-1 16,17 0-1-16,5 7 1 15,0 3-1 1,24-10 0-16,19-10-7 0,12-9-29 0,16-25-44 16,12-19-85-16,2-7-10 15</inkml:trace>
  <inkml:trace contextRef="#ctx0" brushRef="#br0" timeOffset="-178121.6">26207 1550 529 0,'0'0'68'0,"0"0"-8"0,0 0 21 0,0 0-35 0,0 0-24 0,0 0-22 0,0 0-10 16,91-18 9-16,-30 56 1 15,5 8 0-15,-12 5-18 16,-13-2 2-16,-11 2 12 16,-17-5-1-16,-13-2-3 15,0-1-5-15,-21-10 11 16,-11-2 2-16,5-11 4 16,12-13-4-16,5-4 3 15,10-3 1-15,0 0 9 16,0-21 2-16,0-27-15 15,28-13-6-15,15-10-11 16,5 9 1-16,2 7-7 0,-2 8 4 16,-4 14 4-1,-7 7 7-15,-13 2 8 0,-12 14 1 16,-5 6 4-16,-7 4 12 16,0 0-3-16,0 4-8 15,-3 26 6-15,-10 10 29 16,0 6-25-16,11-5-8 15,2 2-4-15,0 0 0 16,15-2-4-16,28-10-6 16,10-9-23-1,8-8-19-15,0-11-45 16,-6-3-55-16,-9 0-45 0</inkml:trace>
  <inkml:trace contextRef="#ctx0" brushRef="#br0" timeOffset="-177341.98">26091 1887 375 0,'0'0'55'0,"0"0"-38"0,0 0 8 0,0 0 19 0,0 0 9 16,0 0-27-16,42-7-13 0,-2-6 0 0,-6-11 3 0,-7 4-7 15,-8 0 0-15,-14 0-5 16,-5 1 1-16,0-5 13 16,0 4-18-16,-21 3 2 15,-6 7 7-15,-1 10 7 16,-2 0-7-16,-10 0-2 15,0 40-1-15,0 20 3 16,9 14 0-16,15 17 2 16,16 6 0-16,0-8-10 15,37-12 0 1,29-21 2-16,16-21-3 16,22-19-1-16,16-16-34 0,9-3-47 0,-4-45-80 15,-11-14-101-15</inkml:trace>
  <inkml:trace contextRef="#ctx0" brushRef="#br0" timeOffset="-177049.67">27197 1409 617 0,'0'0'54'16,"0"0"-3"-16,0 0-5 15,0 0-19-15,0 0-16 16,0 0-8-16,-31 64 2 0,31 13 11 16,0-1-4-16,0-6-8 15,0-2-2-15,0-9 0 16,10-6-2-16,-2 2-5 16,5-9-13-16,-4-9-23 15,1-11-37-15,1-15-88 16,-4-11-31-16,-4-4-136 15</inkml:trace>
  <inkml:trace contextRef="#ctx0" brushRef="#br0" timeOffset="-176883.95">27118 1680 321 0,'0'0'129'0,"0"0"-53"0,0 0 12 15,0 0 12-15,0 0-62 16,0 0-33-16,98-90-5 15,-13 83-13-15,2 7-29 16,-12 0-132-16,-17 0-68 16</inkml:trace>
  <inkml:trace contextRef="#ctx0" brushRef="#br0" timeOffset="-176415.05">27433 1623 466 0,'0'0'101'16,"0"0"-93"-16,0 0-7 0,0 0 44 16,0 0-32-16,0 0-1 15,114 0-7 1,-71 0 4-16,-6 0-4 16,-10-14-3-16,-9-12 2 0,-12-4 0 15,-6 0-4-15,0-4 0 16,0 10 4-16,-24 4 6 15,-10 10 2 1,-12 10-7-16,1 0-5 0,-8 34 0 16,5 20-2-16,13 15 1 15,11 12-2-15,17 6 0 16,7-1 2-16,26-5 0 16,35-14 1-16,11-16 5 15,12-29 2-15,-1-22-7 0,-6 0 0 16,-11-33-7-1,-7-28 1-15,-19-6 1 16,-9-11 4-16,-13-4 1 16,-9 5 1-16,-9 14 3 0,0 17 6 15,-6 15 23 1,-22 19-17-16,1 12-10 16,0 0-6-16,1 22-1 15,8 35-1-15,9 14 0 0,9 8 2 16,0 3-3-16,19-4 1 15,29-7-40-15,20-14-27 16,12-24-81-16,5-19-68 0</inkml:trace>
  <inkml:trace contextRef="#ctx0" brushRef="#br0" timeOffset="-176029.8">28577 1657 466 0,'0'0'130'0,"0"0"-92"0,0 0-10 0,0 0 12 0,0 0-18 0,0 0-9 16,-123 204-8-16,123-140-1 15,0-9-4-15,0-5 0 0,0-20 0 16,0-9-1-16,0-18-6 16,0-3 5-16,0 0 2 15,0-26 6-15,0-18-6 16,0-6-9-16,0 0 6 15,0 3 0-15,9 10-2 16,7 4-11-16,8 6 3 16,7 13 7-16,6 7-4 31,0 7 6-31,3 0 2 16,0 5-3-16,-1 20 2 0,1 5 2 15,-7-5-4-15,-7 5-4 0,-8 0-1 0,-9 1-6 16,-1 2-20-1,5-7-28-15,5-13-43 16,7-13-57-16,6 0-74 16</inkml:trace>
  <inkml:trace contextRef="#ctx0" brushRef="#br0" timeOffset="-175547.7">29086 1634 319 0,'0'0'147'15,"0"0"-23"-15,0 0-2 16,0 0-38-16,0 0-43 15,0 0-32-15,-135-42-9 16,113 86 0-16,7 9 1 16,12-6 0-16,3 0-1 15,0-10-22-15,18-14-15 16,12-13-20-16,2-10-15 0,2-2 4 16,-2-46 17-16,-6-1-7 15,-7-5 31-15,-14 13 27 16,-5 11 2-16,0 15 34 15,0 10 19-15,0 5-15 16,0 0-9-16,0 0-31 16,0 14-4-16,0 20 4 15,24 2 2-15,13-3 7 16,6-10-6-16,10-16 4 31,2-7-3-31,3 0 4 16,1-25-7-16,-11-20 0 0,-5-7-1 15,-9-16 0-15,-10-12 4 0,-3-14 3 0,-8-6 11 16,-7 17 10 0,-6 16 11-16,0 30 32 15,-9 23-20-15,-28 14-42 16,-12 18-7-16,-13 46-1 0,-2 33 1 31,16 15 3-31,20 5-4 0,28 0-1 0,10-10-14 16,44-2-16-16,25-2-50 15,29-17-110 1,25-15-177-16,7-15 191 0</inkml:trace>
  <inkml:trace contextRef="#ctx0" brushRef="#br0" timeOffset="-174931.68">27979 3217 423 0,'0'0'82'0,"0"0"-35"0,0 0 1 0,0 0-21 0,0 0 2 0,0 0-6 0,-98-170-18 0,54 170-3 0,-7 0-1 0,-5 36 4 0,-2 18 5 0,3 14-4 16,12 1 7-16,16-3-3 16,24-2-5-16,3-14-1 15,24-13-4-15,28-14 4 16,10-19-4-16,8-4-10 0,1-21 6 16,-4-34-9-1,-6-13-18-15,-11-19 8 0,-8-14 1 16,-12-12 17-1,-4-7 5 1,-15 9 0-16,-4 22 0 0,-7 28 9 0,0 27 30 16,0 25 13-16,0 9-36 15,-12 7-16-15,-7 43-6 16,6 23 6 0,10 14 4-16,3 3 0 0,3-6-3 15,34-10-1-15,13-14-1 16,14-11-24-1,7-15-53-15,9-20-75 0,-8-14-60 16</inkml:trace>
  <inkml:trace contextRef="#ctx0" brushRef="#br0" timeOffset="-174407.3">28688 2866 398 0,'0'0'109'0,"0"0"-24"15,0 0 5-15,0 0-26 16,0 0-37-16,-197-16-19 15,150 82-3-15,10 11 2 16,10 3-3-16,15-9 0 16,12-8-4-16,0-17 0 15,22-12-12-15,21-17-15 16,8-17-18-16,5 0 1 16,-4-40-18-16,-6-19 3 0,-12-9 6 15,-10 1 48 1,-8 14 5-16,-10 19 27 0,-6 14 53 31,0 17-1-31,0 3-53 0,0 0-26 0,0 31 0 16,-16 22 0-16,4 3 0 15,12 0 3-15,0-12-3 16,6-10-9-16,31-22-20 16,12-12-40-16,3 0-34 15,1-29 40-15,-2-28-4 0,-7-20 12 16,-8-6 55-1,-2-14 18-15,-10 6 28 16,-6 18 6-16,-15 19 43 16,-3 27-4-16,0 18-7 15,0 9-53-15,-17 0-25 16,-17 53-6-16,0 27 3 0,10 10 1 16,5 4-3-1,14-3 1-15,5-15-2 16,0-9-18-16,0-14-49 0,0-15-75 15,0-25-3-15,0-13-29 16,-10 0-27-16</inkml:trace>
  <inkml:trace contextRef="#ctx0" brushRef="#br0" timeOffset="-174012.25">28908 3110 188 0,'0'0'135'0,"0"0"-34"0,0 0 7 0,0 0-1 0,-13-183-62 0,50 162-15 0,9 9-20 0,9 7-10 0,9 5-1 0,-1 0-8 0,-5 0-20 0,-7 0-8 16,-11 5-1-16,-11-5 4 16,-15 0 17-16,-10 0 17 15,-4 0 8-15,0-5 6 16,-4-1 6-16,-20-1 10 16,-6 7-3-16,-10 0-23 15,0 30-1-15,-4 24 6 16,4 10-2-16,16 1-4 15,8-1-1-15,14-10-2 0,2-8 0 32,12-16 0-17,28-11-22-15,11-19-26 0,5 0-26 0,-6-38-6 0,-5-15 12 16,-5-8 37 0,-12 0 31-16,-11 12 5 15,-7 15 27-15,-7 14 62 0,-3 14 23 16,0 6-96-16,0 0-21 15,0 23 0-15,0 21 2 16,0 2 0-16,0 8-2 0,0-11-22 16,43-10-81-1,15-15-23-15,16-15-181 16</inkml:trace>
  <inkml:trace contextRef="#ctx0" brushRef="#br0" timeOffset="-173696.1">30086 2706 502 0,'0'0'149'16,"0"0"-120"-16,-164-48 31 15,119 48-13 1,8 0-18-16,10 42-25 0,11 13-4 16,13 16 0-16,3-1-1 15,16 3-10-15,29 2-8 0,11-9-6 16,2-6-20-1,-7-7 15-15,-11-5 29 16,-14-9-16-16,-26-4-27 0,0-12-44 16,-37-3 67-16,-24-9 21 15,-11-10 2-15,6-1 2 16,4 0-4-16,10 0-4 16,15-30-22-1,16-9-58-15,18-15-122 16</inkml:trace>
  <inkml:trace contextRef="#ctx0" brushRef="#br0" timeOffset="-173360.31">30263 2889 601 0,'0'0'100'16,"0"0"-87"-16,0 0 20 15,0 0 14-15,0 0-27 16,0 0-9-16,-116 231-11 15,116-167 2-15,0-2 0 16,30-14-1-16,4-11-1 16,3-14-5-16,5-20-4 15,4-3 5-15,1-3 4 16,-7-37 0-16,-3-10-1 16,-13-7 1-16,-13-6 0 15,-11-8 0-15,0 9 0 16,-17-2-1-16,-27 13 0 15,-10 18-7-15,-4 20 1 16,2 13-6-16,4 0 0 0,9 26-8 16,19 17-19-1,14 7-73-15,10-6-40 0,25-7-58 16</inkml:trace>
  <inkml:trace contextRef="#ctx0" brushRef="#br0" timeOffset="-173080.69">30726 2963 527 0,'0'0'119'0,"0"0"-66"15,0 0-31-15,0 0-16 0,0 0-2 16,0 0 3 0,0 145 15-16,0-90-18 0,12-5-1 15,18-10-2 1,2-12 3-16,2-12 0 0,-2-11-2 15,5-5-2-15,3-11 5 16,-3-34-2-16,0-7-1 16,-5-16 1-16,-11 1-3 15,-7 1 0-15,-7 12-2 16,-7 11-2 0,0 10-9-16,-10 12-21 0,-22 15-38 15,0 6-47-15,1 0-18 0,12 0-68 16</inkml:trace>
  <inkml:trace contextRef="#ctx0" brushRef="#br0" timeOffset="-172741.15">31216 2819 501 0,'0'0'92'0,"0"0"-78"16,0 0-14-16,0 0 0 15,0 0 0-15,0 0 6 16,22 167-3-16,-7-117-2 16,4-3-2-16,-1-13 1 0,-9-4-14 15,-6-14-6 1,1-5 1-16,-4-11-6 16,0 0 1-16,0 0 24 0,-7 0 14 15,-12-21-2-15,-2-9-6 16,3-4 13-1,9-2 10-15,9 3-16 0,0-7-5 16,21 3-8-16,35-3-4 16,13 7-19-16,11 5-27 15,0 2-9 1,-9 2-37-16,-16 5-84 0</inkml:trace>
  <inkml:trace contextRef="#ctx0" brushRef="#br0" timeOffset="-172186.37">31720 2715 185 0,'0'0'129'15,"0"0"-40"-15,0 0 0 16,-178 14 11-16,134 23-49 16,11 13-16-16,5 10-19 0,6 3 1 15,17 4-4-15,5-7-13 16,0-9 0-16,34-8 1 16,11-17-1-16,8-7-9 15,-2-19-1-15,-1 0-14 16,-4-19 7-16,-12-23-10 15,-7-13 9-15,-6 0 8 16,-8-6 7-16,-10 15 3 16,-3 13 7-16,0 15 21 15,-3 12-5 1,-21 6 4-16,-8 0-15 0,5 30 3 16,2 20-7-16,13 11-8 15,12-2 3 1,0-6-3-16,12-6 0 0,32-17-1 0,7-13-2 15,2-14-5-15,2-3 5 16,-7-13 3 0,-1-27 0-16,-4-17 1 0,-6-6-1 15,-10-11 1-15,-6-3 3 16,-11 11 1 0,-7 12 10-16,-3 23 15 15,0 19 25-15,0 12-25 0,0 0-26 0,-15 12-4 31,-10 40-3-31,0 23 2 16,3 13 0-16,17 5-1 0,5 1-5 0,24-13-8 16,41-7-6-1,8-12 16-15,-8-12 3 16,-25-12-7-16,-34-9-84 16,-6-9-61-16,-58-20 70 0,-32 0 68 15,-32 0-23-15,-22-40-12 16,-22-4 6-1,-18-12-12-15,-6-14-66 0</inkml:trace>
  <inkml:trace contextRef="#ctx0" brushRef="#br0" timeOffset="-169908.55">27961 874 186 0,'0'0'50'0,"0"0"0"0,0 0-3 0,0 0 4 0,0 0 0 0,0 0-4 0,-167-127 5 0,131 117-5 0,-4 7-24 0,-9 0 3 0,-6 3-15 16,-12 0-1-16,-7 0 9 16,-6 13-7-16,-5 10-1 15,-7 0 4-15,-4 5-1 16,-5 1 1-1,3 1-2-15,3 0-1 0,10-2-5 16,5-2 0-16,3-3-3 16,9 5 2-1,10-2-6-15,6 1 2 16,5 2-1-16,5 6 1 0,-1 4-2 16,0 5 1-16,-2 6-1 15,-5 0 0-15,2 7 0 0,-2-4 0 16,7 4 0-16,1-4 0 15,5 1 0 1,3-4 1-16,7 3 3 16,8 7-3-16,3 0 1 0,11 4 0 15,2 3 2 1,-1 0-2-16,4 14 0 0,0-5 4 16,0 8-3-16,0-1-3 15,0-3 3 1,0-2 1-16,0-2 0 0,15 1 3 15,1-4-5-15,2 1 7 16,4 0-3-16,-1 0 1 0,3 0 0 16,5-8-1-1,-2-2 1-15,4 0 1 0,-1-5-5 16,7 4 5-16,0-2-2 16,6 3-6-16,2-2 6 15,8 2-1 1,8-1-4-16,7 1 3 0,9-3-1 15,5-5 1-15,1-3-1 16,5-6 1-16,7 1 1 16,6-5 1-16,2 0-2 15,3-7 1-15,-2-2-4 0,4-4 3 16,-4-3-3 0,-3-7 1-16,-6 4-2 15,-2-5 0-15,-5-2 3 16,2-4-3-16,5 2 2 0,6-6-2 15,6 0 2-15,3 2-1 16,4-1-1 0,-10-3 0-16,6-5 0 0,3 9 0 15,4-8 2-15,0 4-1 16,-4-3-1 0,-9 1 2-16,-9-1-2 15,-9-4-2-15,-4 0 2 0,-1 0 2 16,-8 0-1-16,1 0 0 0,-7 0 1 15,-2 0-2 1,2 0 2 0,-3-5-2-16,1-6 0 0,-1 4 3 0,-2 0-3 15,-1 1 0-15,3-4 1 16,4-3 1 0,6-1-1-16,-2 0-1 15,8 1 0-15,4 0 0 0,-4-1 1 16,-4-5-3-16,-3-1 3 15,-2-1-1-15,-7-2 0 16,0 3-1-16,-3-7 1 16,-2 7 0-16,-1-4 2 15,0 5-2-15,-2-1 1 16,-1-4-1-16,3 1 0 16,1-1-1-16,-1 0 1 0,0 2 1 15,-2-5-1-15,-2 1 0 16,-2-1 1-1,-2-1-1 1,-1-5 0-16,0-3 2 0,3-8-2 0,0 3 0 16,-3-5 0-16,-2-7 0 15,1-1 0 1,2-5 0-16,-5-5-1 16,-5 0-1-16,-9-4 2 15,-4 8 0-15,-5-3-2 0,-10 3 2 16,-6-3 0-16,-6 0-3 0,0-4 3 15,0 0 0 1,-6-3 3 0,-12-1-3-16,-3 1 1 0,-1-10-1 15,-3-4 1-15,-5-9-1 16,1-4 0-16,-1-4 1 16,2 11-1-16,1 1 1 0,-4 11-1 15,-5 11-2-15,-4 3-3 16,-7 8 5-16,-1 2 0 15,-7 5 0 1,-1-2 0-16,1-2 2 0,1 2-2 16,-5 1 0-16,1 4 0 15,-5-5 0-15,-1 5 0 16,-2-1 0 0,-3-3 1-16,0 3-1 0,-5-3 0 0,3 6-1 15,-9-2 1 1,-5-1-2-16,-14 0 4 15,-4 3-2-15,-20 2 1 0,-12 1-1 16,-6 1 0-16,-4-4-3 16,7 5 2-1,-5 2 1-15,-1 8 0 0,-10 4 0 16,1 1 0-16,-1 5 0 0,5 3 1 16,1-2 1-1,7 8-2-15,3 7 0 16,3 3 2-16,0 0-1 0,4 0-1 15,-1 3 1 1,0 21 0-16,4 0-2 16,4 5 0-16,2 6-1 0,-1 1 2 15,7 10-3 1,2 2 0-16,4 8-4 16,8 4-2-16,8 8-19 0,2 5-2 15,6 4-28-15,10 9-7 16,7 7-43-1,18 4-75-15,14-9 19 0,13-15-168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0.2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144 9 112,'0'0'12603,"-24"-4"-12397,10 2-198,-1 1 0,1 0 0,-1 0 0,-23 3 0,37-1-8,-1-1 0,1 0 0,0 0 0,0 1 1,0-1-1,0 1 0,0-1 0,0 1 0,0 0 0,0-1 1,0 1-1,0 0 0,0 0 0,0 0 0,1-1 1,-1 1-1,0 0 0,0 0 0,1 0 0,-1 0 1,1 0-1,-1 2 0,0 0 0,0 0 0,1 0-1,0 0 1,0 0 0,-1 0 0,2 0-1,-1 4 1,2 8-21,1 0 0,0 0 0,1 0-1,1-1 1,0 0 0,1 0 0,7 14 0,62 93-875,-31-55 32,-32-47 583,-5-9-60,0 0 0,-1 1 0,0-1 0,-1 1 0,0 1 0,-1-1 0,6 22 0,-10-32 322,0-1 1,0 1-1,0 0 0,0 0 0,0 0 1,0 0-1,0 0 0,0 0 0,0 0 1,0 0-1,-1 0 0,1 0 1,0 0-1,-1-1 0,1 1 0,-1 0 1,1 0-1,0 0 0,-1-1 1,0 1-1,1 0 0,-1 0 0,0-1 1,1 1-1,-1 0 0,0-1 0,1 1 1,-1-1-1,0 1 0,0-1 1,0 0-1,0 1 0,1-1 0,-1 0 1,-2 1-1,-2 0 9,0 0 0,-1-1 0,1 1 0,0-1 0,-6-1-1,1 1 4,-8 1-19,8-1-9,0 0-1,-14-1 1,22 1-40,-1 0 0,1-1 1,0 1-1,0-1 1,0 1-1,0-1 1,0 0-1,0 0 0,0 0 1,0 0-1,0 0 1,1 0-1,-1-1 0,0 1 1,1-1-1,-4-2 1,3-1-347,0 1 0,0 0 0,0-1 0,-2-8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0.5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505 7 5843,'0'0'7280,"-9"-3"-7050,6 2-227,0 0 0,0 1 1,0-1-1,-1 1 0,1-1 1,0 1-1,0 0 0,0 0 1,0 0-1,-1 1 0,-4 0 1,2 2 2,1 0-1,0 0 1,0 0 0,0 0 0,0 1 0,0 0 0,1 0 0,-7 7-1,-3 4 22,-16 25 1,22-30-36,1 0 0,1 1 0,0 0 0,0 0-1,1 1 1,0 0 0,1-1 0,1 2 0,0-1 0,0 0 0,-1 19 0,3-17-38,1-8-15,-1 1 1,1 0-1,0-1 1,1 1-1,-1 0 1,1-1-1,4 14 1,2-6-168,1 1 0,1-1 0,0-1 0,17 19 0,5 8-289,-25-32 476,-1 0 1,0 1-1,0-1 0,0 1 1,-2 1-1,1-1 1,-1 1-1,0-1 0,-1 1 1,0 0-1,-1 0 1,0 0-1,0 12 1,-1-18 27,0 0 0,0 0 0,-1 0 0,1 0 1,-1 0-1,0 0 0,0-1 0,0 1 1,0 0-1,-1 0 0,-3 5 0,2-4 4,-1-1-1,0 0 0,0 0 1,0 0-1,0-1 0,0 1 1,-1-1-1,-5 3 0,-3 2 24,-1-1-1,-1 0 0,1-1 0,-1-1 0,0 0 0,-1-1 0,-19 3 0,-5-2 206,-67-2-1,99-2-178,1-2 0,-1 1 1,1-1-1,-12-2 0,16 2-34,1 0-1,0 0 0,-1 0 1,1 0-1,0 0 1,0-1-1,0 1 1,0-1-1,0 1 0,0-1 1,0 0-1,0 0 1,1 0-1,-1 0 1,1 0-1,-3-3 0,1-2-64,1-1 0,-1 0-1,1 0 1,0 0-1,1-1 1,0 1-1,0 0 1,1 0-1,1-13 1,-1 10-158,0 11 217,0-7-299,0-1 0,0 1 0,1-1 0,0 1 0,0-1-1,5-13 1,1 8-401,-1 1-1,2 0 0,0 0 1,9-10-1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0.9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508 39 8420,'0'0'1264,"-37"-7"-338,-120-20 101,142 25-815,-1 0 0,1 1 0,0 1-1,-20 3 1,26-2-106,0 1 0,1 0 0,-1 0-1,0 1 1,1 0 0,-12 7 0,11-4-53,-1 0 1,1 1-1,1 0 1,0 0-1,0 1 1,0 0-1,1 1 1,0-1-1,0 1 0,1 1 1,-5 9-1,4-4-27,0-1 0,1 1 0,1 0 0,0 0 0,1 1 0,-3 16 0,4-8-27,1 0 1,0 1-1,4 30 0,-2-50-13,0-1 0,1 1-1,0 0 1,0-1 0,0 1 0,1-1-1,-1 1 1,1-1 0,0 0 0,0 1-1,1-1 1,-1 0 0,1 0 0,4 4-1,-3-4-14,0-1-1,0 0 0,0 0 1,0 0-1,1 0 0,0-1 1,-1 0-1,1 0 0,0 0 0,0 0 1,0-1-1,0 0 0,6 1 1,2 1-97,0-2 0,0 0 0,0 0 1,0-1-1,0-1 0,0 0 1,0-1-1,0 0 0,-1-1 0,1 0 1,-1-1-1,1 0 0,-1-1 0,-1-1 1,19-11-1,-8 0-112,-1-1 0,0-1-1,-2-1 1,0 0 0,-1-2 0,-2 0 0,0-1 0,-1 0-1,-1-1 1,14-36 0,-24 50 324,0 0 0,-1 0 0,3-14 0,-3-14 3156,-9 53-2714,2-6-493,-7 14 3,1 0 0,1 1 0,1 0 0,1 0 0,1 1 0,-3 33 0,7-36-49,0 0 0,2 0 0,0 0 0,6 34 0,-5-50-86,0 0 0,1 0 0,0-1 0,0 1 0,0 0 0,1-1 0,-1 1 0,1-1-1,1 0 1,-1 0 0,1 0 0,0 0 0,0 0 0,0-1 0,1 0 0,-1 0 0,1 0-1,0-1 1,0 1 0,11 4 0,-6-4-378,-1-1 0,1 0-1,0-1 1,0 0 0,12 1-1,60 0-3475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3:59:51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439 315 3570,'0'0'8494,"-34"-22"-7680,3 3-659,0 0-1,-59-24 1,86 41-142,0 1 0,0 0-1,0 0 1,0 0 0,0 0 0,0 1-1,-1-1 1,1 1 0,0 0 0,0 1-1,-1-1 1,1 1 0,0 0 0,0 0-1,0 0 1,0 0 0,0 1 0,0-1 0,0 1-1,0 0 1,1 1 0,-6 3 0,-4 4 4,0 0 1,1 1-1,1 1 1,-1 0-1,2 1 1,0 0-1,0 0 1,2 1-1,-1 0 1,2 1-1,0 0 1,0 0-1,2 1 1,0-1-1,0 1 1,2 0-1,0 1 1,1-1-1,0 0 1,2 1-1,0-1 1,2 22-1,-1-34-41,0 1-1,0-1 0,0 1 1,0-1-1,1 0 0,-1 0 1,1 1-1,0-1 0,1 0 1,-1-1-1,1 1 0,-1 0 1,1-1-1,0 1 0,0-1 1,1 0-1,-1 0 0,1 0 1,-1-1-1,1 1 0,0-1 1,0 0-1,0 0 0,6 2 0,2 0-131,0-1-1,0 0 1,1-1-1,-1 0 0,0-1 1,1 0-1,20-2 0,-26 0 29,0 0 0,0 0 0,0-1 0,0 0 0,-1 0 0,1 0 0,0-1 0,-1 0 0,0-1 0,0 1 0,0-1 0,0 0 0,0 0 0,-1-1 0,0 0 0,9-10 0,1-5-7,0-2-1,-1 1 0,14-32 1,-24 46 100,11-21 88,4-7 551,-1-1 0,15-46 0,-32 128 471,0-24-1073,1 1-1,1-1 1,0 1-1,2-1 1,14 40-1,54 103 46,-1-2-529,-64-140 223,-1 0-1,-1 0 1,-1 1 0,-1 0-1,1 32 1,-4-49 191,-1 1 1,-1-1 0,1 0 0,-1 1-1,0-1 1,-3 7 0,3-9 54,-1-1 0,0 1 1,-1-1-1,1 0 0,-1 0 0,0 0 1,0 0-1,0-1 0,0 1 1,-6 4-1,-6 3-1,0 0 1,-1 0-1,0-2 0,-1 0 1,0-1-1,0 0 0,-1-2 1,-24 6-1,1-2 38,-1-2 0,-69 4 0,-43-11 227,150-1-233,0 0 0,0 0 0,1 0 1,-1-1-1,0 0 0,0 0 0,0 0 0,0 0 1,-4-2-1,7 1-2,-1 1 0,1 0 1,-1 0-1,1-1 0,-1 1 0,1-1 1,0 1-1,0-1 0,0 0 0,0 0 1,0 1-1,0-1 0,0 0 0,0 0 1,1 0-1,-1 0 0,1 0 1,-1-2-1,0-1 10,1 0 0,-1-1 0,1 1 0,1 0 0,-1-1 0,0 1 1,1 0-1,0 0 0,1-1 0,-1 1 0,1 0 0,0 0 0,0 0 0,0 1 1,1-1-1,0 0 0,0 1 0,6-7 0,16-17-45,2 1 0,51-40 0,-38 34-55,93-86-410,-4-5-1,175-222 0,-300 341 487,34-43 572,34-58-1,-63 92-397,-1 0 0,-1-1 1,0 0-1,-1 0 0,-1-1 0,0 0 0,-1 0 1,-1 0-1,1-18 0,-4 33-128,1-1 59,-1-1 0,0 1 1,0 0-1,0 0 0,0 0 0,0-1 0,-1 1 0,1 0 0,-1 0 0,-1-3 1,2 4-66,-1 0-1,-1 0 1,1 0 0,0 0 0,0 0 0,0 0 0,0 1 0,-1-1 0,1 0 0,0 1 0,0-1 0,-1 1 0,1 0-1,-1-1 1,1 1 0,0 0 0,-1 0 0,1 0 0,-3 0 0,-3-1 12,0 1 0,1 1 0,-1-1-1,1 1 1,-1 0 0,1 0 0,-1 1 0,1 0 0,-11 5 0,4-1 18,0 2 0,1-1 0,0 1 0,-13 12 0,-11 13 104,2 2-1,1 2 1,1 1-1,-41 67 1,50-69-86,2 1 0,1 2 1,3 0-1,-16 49 0,23-54-61,2 0 0,1 1 0,1 0-1,2 0 1,1 53 0,3-72-27,1-1 1,1 0-1,0 0 1,1 1-1,0-1 1,1-1-1,9 22 1,-8-25-4,1-1 1,1 0 0,-1 0-1,2 0 1,-1-1 0,1 0-1,1 0 1,-1-1 0,1 0-1,11 6 1,4 2-52,1 0 0,1-2 0,0-1 0,1-1-1,0-1 1,1-2 0,43 9 0,-8-6-458,1-4 0,88 2-1,73-11-1527,10-12-1561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42.8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1387 1 6659,'-29'13'270,"-12"6"-76,-58 35 1,61-26 49,1 1-1,-35 37 1,-552 543 2962,555-540-2965,31-31-127,-114 116 299,16 11-97,127-154-297,1 2 0,-11 21 0,16-28-14,1 1 1,-1-1-1,2 1 0,-1 0 0,1-1 0,-1 14 0,1-18-7,1-1 0,0 0 0,0 0 0,0 1 0,0-1 0,0 0 0,0 0 0,0 1 0,1-1 0,-1 0 0,0 0 0,1 0 0,-1 1 0,1-1 0,-1 0 0,1 0 0,0 0 0,-1 0 0,1 0 0,0 0 0,0 0 0,0 0 0,0 0 0,0-1 0,0 1 0,0 0 0,0 0 0,0-1 0,1 1 0,3 1-20,0-1-1,0 0 0,0-1 0,0 1 0,0-1 1,7 0-1,4 0-46,3 0-51,0 0 0,0-2 0,32-5 0,-19-2-134,-1-1-1,54-25 1,99-61-971,308-211-1819,-14-28 1131,-335 234 1615,51-33 252,-38 29 334,9-4 1241,-225 160 315,-52 49-975,-634 661 2154,699-707-2765,-77 114-1,117-156-230,0 1 1,1-1-1,-8 25 0,13-34-23,0 1-1,0-1 0,0 1 0,1-1 1,0 8-1,0-10-2,0 0-1,0 0 1,0 1-1,1-1 1,-1 0-1,0 0 1,1 0-1,-1 1 1,1-1-1,-1 0 1,1 0 0,0 0-1,-1 0 1,2 1-1,1 0 0,0 0-1,0 0 1,0-1-1,0 1 1,0-1-1,0 1 1,1-1 0,-1 0-1,0 0 1,1-1-1,-1 1 1,1-1-1,5 0 1,18 2-37,-1-2 1,39-5-1,-26 0-116,0-2 0,56-18 0,120-63-825,-2-21-533,178-135-1393,-18-28 1797,-143 102 2813,-228 168-1294,-11 5-29,-21 11-79,1 2-1,0 1 0,-29 23 0,54-37-272,-22 14 143,-248 176 1063,11 16-503,250-197-641,-20 22 0,29-29-78,1 0 0,-1 0 1,1 0-1,0 0 1,1 1-1,-1-1 1,-3 11-1,6-14-15,-1-1 1,1 1-1,0-1 1,-1 1-1,1-1 1,0 1-1,0 0 0,0-1 1,0 1-1,0-1 1,0 1-1,0-1 1,1 1-1,-1 0 0,0-1 1,1 1-1,0-1 1,-1 1-1,2 2 1,0-3-5,0 1 1,0-1-1,0 1 1,0-1 0,0 0-1,0 0 1,0 0 0,1 0-1,-1 0 1,0-1-1,0 1 1,1-1 0,-1 1-1,1-1 1,2 0 0,81 3-229,-52-3-121,54-7 1,-56 1-176,0-2 0,56-20 1,60-38-1142,-63 20-236,150-107 0,52-84 1644,-252 202 1416,-33 33-981,3-6 555,-6 8-660,1 0 0,-1-1-1,0 1 1,1 0 0,-1 0 0,0 0 0,1 0 0,-1 0 0,0 0 0,1 0 0,-1 0 0,0 0 0,1 0 0,-1 0 0,0 1-1,0-1 1,1 0 0,-1 0 0,-1 1 0,-14 5 106,1-1 0,-1 2 0,1 0 1,0 1-1,-20 15 0,-72 60 658,67-51-492,-118 101 537,111-89-579,-50 59-1,83-85-223,0 0-1,0 1 0,-15 32 0,23-39-55,1 0-1,0 1 1,1-1 0,1 1-1,0 0 1,0 0-1,0 17 1,3-25-16,-1 0 0,1 0 0,0-1 1,1 1-1,-1 0 0,1 0 0,0-1 0,0 1 0,4 8 0,-3-10-11,0 0 0,0 0 0,0-1 0,0 1 0,0-1-1,0 1 1,1-1 0,-1 0 0,1 0 0,-1 0 0,1 0 0,0-1 0,0 1-1,6 2 1,2-1-144,0 1-1,1-1 0,0-1 0,-1 0 0,23 0 1,63-5-1229,-73 0 943,1-1-1,-1-2 1,-1 0 0,1-1-1,-1-1 1,0-2-1,-1 0 1,28-17-1,63-43-2047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43.0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546 1 1345,'0'0'6867,"-200"161"-6003,103-52-432,7 4-128,21-8-191,18-11-113,23-26 0,18-8-113,10-19-415,20-22-1393,35-19-2225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00.5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14 232 8948,'0'0'4010,"-3"23"-3826,-1 6-140,-2 35 0,6-63-40,0 1-1,0-1 1,0 0-1,0 1 1,0-1-1,0 1 1,1-1-1,-1 1 1,0-1 0,1 1-1,-1-1 1,1 0-1,0 1 1,-1-1-1,1 0 1,0 0-1,0 0 1,0 1-1,0-1 1,0 0 0,0 0-1,0 0 1,2 1-1,-1-1 4,0-1 0,0 1 0,0 0 1,0-1-1,0 0 0,1 1 0,-1-1 0,0 0 0,0 0 0,3-1 0,3 1 22,11 0 59,-11 1-50,-1-1 1,1 0-1,0-1 0,0 1 1,-1-1-1,1-1 1,8-2-1,-7 0-14,0-1 1,-1 0-1,1 0 1,-1-1-1,12-11 0,37-38 19,-4-4-36,87-129 0,-138 187-7,8-19 18,-5 10-23,-5 24-49,1 0 44,-5 131-27,1 69-25,3-208 9,1 0-1,-1 0 1,1 0-1,0 0 1,0-1-1,1 1 1,0 0-1,0 0 1,0-1-1,0 1 1,1-1-1,5 7 1,-5-8-136,1 0 1,0 0-1,0 0 1,0-1-1,0 1 1,1-1-1,0 0 1,-1-1-1,1 1 1,0-1-1,1 0 1,-1 0-1,7 1 0,3 1-1041,-1-1-1,20 2 0,32-3-4443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00.8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297 0 4082,'0'0'7366,"-31"1"-6822,-6 0-293,-56 7 0,91-7-243,0-1-1,-1 1 1,1-1 0,0 1 0,0 0 0,-1 0-1,1 0 1,0 0 0,0 0 0,0 0 0,0 0 0,0 1-1,1-1 1,-1 1 0,0 0 0,1-1 0,-1 1 0,1 0-1,-1 0 1,1 0 0,-2 3 0,2-1-5,0-1 0,0 1-1,1 0 1,-1 0 0,1 0 0,0 0 0,0 0 0,1 6-1,-1 1 1,0-3-18,0 0 0,1-1-1,0 1 1,0-1 0,3 14 0,-3-19-5,0 0 1,0 1-1,0-1 0,1 0 1,-1 0-1,0 0 0,1 0 1,-1 0-1,1 0 0,0-1 1,-1 1-1,1 0 0,0-1 0,0 1 1,0-1-1,0 0 0,1 0 1,-1 0-1,0 0 0,4 1 1,2 0-34,0-1 0,0 0 0,0 0 0,0-1 0,0 0 0,14-2 0,-20 1 54,0 1 1,0-1 0,0 1-1,0-1 1,0 0 0,0 0-1,0 0 1,0 0-1,0 0 1,0 0 0,0-1-1,-1 1 1,1 0 0,-1-1-1,1 0 1,-1 1-1,1-1 1,-1 0 0,0 0-1,0 1 1,0-1 0,0 0-1,0 0 1,0 0-1,-1-1 1,1 1 0,0-2-1,1-7 33,-1 0-1,0 0 1,0 0-1,-1-12 1,-1 12 25,2 8-38,-2 1 0,1-1 1,0 1-1,0-1 0,-1 1 0,1-1 0,-1 1 1,0 0-1,0-1 0,0 1 0,0 0 0,0 0 1,0-1-1,0 1 0,-1 0 0,1 0 1,-1 1-1,0-1 0,1 0 0,-1 0 0,0 1 1,0-1-1,0 1 0,0 0 0,-1-1 1,1 1-1,0 0 0,0 0 0,-4 0 0,-5-2 4,1 1-1,-1 0 0,0 1 0,0 0 0,-13 1 1,15 0-24,-1 0 0,1 1 1,-1-1-1,1 2 1,-11 2-1,16-3-18,1 1 1,0-1-1,0 0 0,0 1 0,0 0 0,1 0 0,-1 0 0,0 0 0,1 0 0,0 0 1,-1 1-1,1-1 0,0 1 0,0 0 0,0-1 0,0 1 0,1 0 0,-2 4 0,-1 6-206,0 0 0,1 0 0,1 0 0,0 0 0,1 0 0,0 1 0,2 14 0,-2-19-236,2 0 0,-1 0 0,1 0 0,4 17 0,0-14-260,0 1-1,1-1 0,10 14 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01.1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108 123 4898,'0'0'7113,"-17"40"-6331,-48 131-465,60-159-297,1 1-1,0 0 1,0 0 0,2 1 0,0-1-1,0 0 1,1 15 0,0-9 6,1 73-149,-1-183 173,3-125-324,-2 199 263,1 1 0,1-1-1,1 1 1,0-1 0,1 1 0,1 0-1,1 1 1,0-1 0,0 1-1,2 0 1,0 1 0,11-15 0,-17 26 6,0 0 0,0 0 1,1 1-1,-1-1 0,1 1 1,0-1-1,0 1 1,0 0-1,0 0 0,0 0 1,1 0-1,-1 1 0,0-1 1,1 1-1,-1 0 1,1 0-1,0 0 0,-1 1 1,1-1-1,0 1 0,-1 0 1,1 0-1,0 0 1,-1 1-1,1-1 0,0 1 1,-1 0-1,1 0 0,4 1 1,-2 1-7,0 0 0,0 0 1,0 1-1,-1 0 0,1 0 0,-1 0 1,0 1-1,0-1 0,0 1 0,-1 0 1,0 1-1,5 6 0,4 10-30,20 43 1,-26-49 13,21 49-920,31 112-1,-57-168 764,14 39-914,-14-44 838,0 1 0,0-1-1,1 0 1,-1 0-1,1 0 1,0-1 0,0 1-1,4 3 1,-4-4-308,1-1 1,-1 0 0,0 0-1,1 0 1,6 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01.3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8452,'0'0'3794,"0"196"-3314,0-99-400,0 5-48,0-4-32,7-12-144,4-11-881,-1-26-2608,-3-30-2818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1-05T03:04:24.364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14679 4625 205 0,'0'0'90'0,"0"0"-33"0,0 0-1 0,0 0 16 0,0 0-1 0,0 0-7 0,0 0-22 0,0 0-19 0,-120 0-15 0,160 0 15 0,18 9 13 0,16 11-7 0,17 5-4 16,15-13-7-16,3-1-9 16,5-5-1-1,0-6-1 1,-5 0-4-16,-6 0-1 0,-10-28-2 16,0-2 2-1,-11-5 0-15,-2-3-1 0,-15-6-1 0,-6-2 1 16,-14-5-1-16,-5-2 0 15,-6-6 1-15,-7-2 0 16,-3-8-2 0,-5-5 2-16,-9 7-1 0,-7-4 0 15,-3 5 0-15,0 5 0 16,-10 5 0-16,-23 1 0 16,-11 9 1-16,-7 2 2 15,-17 5-3-15,-18 6 11 16,-12 6-7-16,-6 13-1 0,-10 12-3 15,1 2 1 1,-4 10 3-16,-11 35-1 0,-1 19 2 16,1 13-3-16,-2 13 3 15,11 12-2 1,12 4-2-16,17 4-1 0,17 0 3 16,24-6-2-16,25-7 0 15,24-11-2-15,3 1 1 16,55-10 0-16,27-10 0 15,26-17-7-15,9-13 4 16,8-14-2-16,-2-6-13 0,2-10-3 16,-4-1-28-1,-9-1-40-15,-7-5-70 16,-12 0-36-16</inkml:trace>
  <inkml:trace contextRef="#ctx0" brushRef="#br0" timeOffset="765.54">13238 4333 342 0,'0'0'29'15,"0"0"26"-15,0 0-41 0,0 0 2 0,0 0 50 0,0 0 21 0,46 88-24 0,25-66-27 0,21-4-17 0,23-15-5 0,12-3-3 0,1 0-11 16,1 0-3-16,-6-17-31 16,-10-3-73-1,-20-7-82-15,-32-16-73 0</inkml:trace>
  <inkml:trace contextRef="#ctx0" brushRef="#br0" timeOffset="968.87">14056 4062 436 0,'0'0'13'0,"0"0"41"16,0 0-32-16,0 0-7 16,0 0 4-16,0 0-4 15,-76 150-1-15,152-91 7 16,8-6-14-16,1 0-6 16,-11-3 0-16,-16-7-1 0,-18-3-2 15,-24 1-10-15,-16 2-4 16,-10 0-18-16,-51 11 8 15,-25 2-6-15,-16 5-40 16,-2 5-46 0,6-6-58-16</inkml:trace>
  <inkml:trace contextRef="#ctx0" brushRef="#br1" timeOffset="8818.56">17104 4644 49 0,'0'0'61'0,"0"0"16"16,0 0 10-16,0 0 5 0,0 0-2 0,-175-29 30 0,160 14-4 0,6 12-22 0,6 3-30 0,3 0-21 0,0 0-15 0,45 0-21 0,53 10 3 15,59 10 15-15,49 3 1 0,33-5-18 32,24-2-4-17,10-6 2-15,-18-2-6 0,-22-2-10 0,-37 0-31 16,-58-3-14-16,-50-3-15 0,-56 0-17 16,-35 0 13-16,-87 0 33 15,-41 0 41 1,-54-9 31-16,-29-5 21 0,-15 4 9 15,-12 6-12-15,2 4-5 16,19 0-16 0,27 4-11-16,52 20-2 0,58-8-5 15,68 1-10-15,30 0-1 0,92 0 1 16,56 2 0-16,45-5 0 16,38-14-24-1,23 0-26-15,4-17-10 16,-8-16-39-16,-36-3-114 0,-55 1-134 15</inkml:trace>
  <inkml:trace contextRef="#ctx0" brushRef="#br1" timeOffset="10074.25">16653 2996 287 0,'0'0'133'0,"0"0"-51"0,0 0-18 0,0 0-36 0,0 0-4 0,0 0 53 0,264-10-10 0,-52 15-27 0,36-5-13 16,22-5-13-16,9-25-3 15,-9-7-4 1,-20 7-4-16,-28 0-3 15,-36 4-1-15,-41 0-1 0,-38-5-9 16,-36 0 3-16,-28-1 6 16,-25-16 2-16,-18-8 0 15,-10-14 4-15,-45-11-3 16,-25-9 2-16,-23-17 4 0,-23-6-3 16,-27-5-4-1,-35 15 3-15,-22 27-2 0,-18 33-1 16,-11 32-1-16,6 11-1 15,2 54 2-15,8 35 8 16,8 35 2 0,13 20-2-16,19 19 4 0,26 1-8 15,44-17-3-15,60-17-2 16,53-19 1 0,53-17 0-16,90-22 0 15,59-8 0-15,50-20-18 0,27-13-14 16,4-9-32-16,-20-8-53 15,-27-14-96-15,-43 0-79 16</inkml:trace>
  <inkml:trace contextRef="#ctx0" brushRef="#br1" timeOffset="11021.46">14467 2966 342 0,'0'0'125'0,"0"0"-29"0,0 0-48 0,0 0-21 0,0 0 4 0,0 0 22 0,225 0-17 0,-58-6-14 0,21-17-11 16,8-5-9-16,-2 5 0 15,-14 7-2-15,-26 2 0 16,-26 4-27-16,-43 4-23 16,-41 2-8-16,-38 1 27 0,-19 3 12 15,-72 0 16 1,-37 0 3-16,-29 0 0 0,-21 7 1 31,-12 16 15-31,-9 10 18 0,0 8-7 16,12-2-15-16,32-2 9 0,38-3-1 15,47-15-2-15,48-2-18 16,16-7-1-16,85 0 1 16,48-5 9-1,42-5-5-15,26 0-4 0,9 0-19 16,0-15-43-16,-4 2-23 16,-19 3-65-16,-24-1-96 15</inkml:trace>
  <inkml:trace contextRef="#ctx0" brushRef="#br1" timeOffset="12585.25">18594 1900 203 0,'0'0'76'0,"0"0"-31"0,0 0 0 0,0 0 21 0,0 0 11 0,0 0 4 0,-24 0-21 0,24-10-21 0,0-19-28 0,0-4-3 0,0-9 7 15,0 2 4 1,-3-10-6-16,-4-3-8 15,1-11-1-15,-4-3-2 0,2-6 1 16,2 3 0-16,6 10-2 16,0 13 0-1,0 20 11-15,0 10-5 16,19 11-6 0,26 6 0-16,26 0-1 0,30 0 3 0,24 0-3 15,8 0-1-15,5 0-1 16,-3 0 2-16,-16 0-15 15,-18-3-21-15,-21-11-11 16,-25 2-7-16,-22 4-22 16,-23-2-18-16,-10-1 33 0,-10 2-15 15,-36-5-14-15,-9 4 40 16,0-2 23-16,9 1 27 16,12-1 2-1,15-3 46-15,8 2 43 0,5 3-16 16,6 7-16-16,0-1 0 15,0 1-5-15,0 3-42 16,0 0-8-16,30 0-3 16,13 3 7-16,7 17-4 15,-5-3-1 1,-5 3-1-16,-12 1-1 0,-11-11-1 16,-9-1 0-16,-8-5-2 0,0-1 2 15,-16 10 8 1,-32 4 11-16,-15 10-14 15,-1 3-5-15,6 3-15 16,18 5-51-16,24-9-38 0,16-5-65 16</inkml:trace>
  <inkml:trace contextRef="#ctx0" brushRef="#br1" timeOffset="22320.06">17095 8397 250 0,'0'0'50'0,"0"0"-5"0,0 0-12 0,0 0 5 0,0 0 19 0,0 0-4 0,-10-36-19 0,44 36-22 0,12 0 3 0,16 0 4 16,8 9-3-16,13-2 1 15,6 0-3-15,6-4-1 0,-1-3 3 16,-1 0-2-1,-1 0 8-15,-6 0-10 16,-7 0 2-16,1 0-5 16,-6 0 1-16,-3-3 7 15,1-7-9-15,5 4 1 16,0-8-2-16,3 0 1 0,2-6 5 16,-2-3-5-16,-1-1-3 15,-5-3 1-15,-2 1-5 16,-3-1 0-16,-3-2 0 15,-8 5 0-15,-7-3 1 16,-11 3-1-16,-12 5-1 16,-9-1 3-16,-8 4-2 15,-4-4 4-15,-7-4 0 16,0-6 0-16,0-11 0 0,-15-9 0 16,-14-14 1-1,-8-5 0-15,-5-5-6 0,-7 0 1 16,0 7-1-16,-3 4 0 15,0 0 0-15,-7 5 3 16,1 13-3-16,0 7 0 16,-9 15 0-1,-13 10 0-15,-12 5 1 0,-19 8-1 16,-11 0 0-16,-11 4 0 16,-5 21-1-16,-2 0-1 15,4 9 0-15,11-4 2 16,6 0-1-16,15 1 1 15,9-8 0-15,5-1 2 16,8-1-2-16,12 6-1 16,-1 0 1-16,7 2 0 0,8 8-1 15,4 0 1-15,9 6-1 16,6 5 1 0,10 5-2-16,-1 6 2 15,3 12 1-15,4 3-1 0,5 0 0 31,5 3 0-31,8-5 1 16,3 2 0-16,0-11 0 0,6-3-1 0,21-3-1 16,10-10 0-16,8-7 1 15,5-2 0-15,9-13 1 16,10-1-1-16,15-4 0 16,7-10-7-16,17-10-3 15,9 0-12-15,-1 0-17 16,4 0-29-16,-8 0-102 0,-16 0-97 15</inkml:trace>
  <inkml:trace contextRef="#ctx0" brushRef="#br1" timeOffset="23565.3">17289 9429 478 0,'0'0'40'0,"0"0"35"0,0 0-17 0,0 0-28 0,0 0-21 0,0 0 9 16,146-66 12-16,-48 66-16 0,6 0-12 0,-2 13 0 0,-8 2-2 0,-17-6 1 0,-19 2-1 15,-18-9-10 1,-21 2-8-16,-16-4-8 16,-3 0 10-16,-37 0 15 0,-43 0 1 15,-24 0 1 1,-21 0-1-16,-13 0 13 0,11 0 16 15,15 0-6-15,20 0-3 16,30 0-3 0,28 0-2-1,26 0-6-15,8 0-9 0,14 0 3 0,51 0-2 16,24 17 2-16,22-4-2 16,11-3-1-16,3-4-3 15,-6-3-4 1,-13 4-17-16,-15 4-39 0,-17 2-41 15,-13-2-77-15,-14-9-38 16</inkml:trace>
  <inkml:trace contextRef="#ctx0" brushRef="#br1" timeOffset="24449.46">18640 9533 338 0,'0'0'72'0,"0"0"-50"0,0 0-2 0,0 0 14 0,0 0 4 0,0 0-24 0,0 0-4 0,65 11-5 0,15-8 2 0,5-3-6 15,-2 0 0-15,-4 0-1 16,-11-3-2-16,-16-10-2 16,-21 2 1-16,-20-6 3 15,-11 4 2-15,-5-4 3 16,-44 1 7-16,-22 9 30 15,-17 7-5-15,-17 0-2 0,1 0-10 32,6 23 1-17,18 4-13-15,25-4-1 0,21-2-1 0,25-8-6 16,9 0-5-16,9 1 1 0,46-1-2 16,22 1 1-16,15-12-3 15,12-2-12-15,10 0-26 16,14 0-29-16,10-13-30 15,7-13-9-15,-1-11-58 16</inkml:trace>
  <inkml:trace contextRef="#ctx0" brushRef="#br1" timeOffset="25494.44">20005 9541 375 0,'0'0'62'16,"0"0"-62"-16,0 0-3 0,0 0 3 0,0 0 2 0,0 0 17 0,125 12-12 0,-21-12-3 0,10 0-3 0,-3 0 2 0,-8 0-1 0,-4-12-2 0,-14 2 0 0,-14-1 0 0,-25 5 1 0,-22 0-1 0,-24 6 1 0,0-5-1 0,-27 5 24 0,-37 0-4 0,-19 0 6 0,-15 11-3 0,0 16-9 0,6-1 4 16,18-3-1-16,18-2 2 15,26-4-10-15,17-7-7 16,13 0 3-16,10-4-5 15,42 0 11-15,27-6-8 0,19 0-3 16,16 0-10 0,13 0-30-16,1-6-36 15,-3-4-9-15,-1-6-32 16,-15-1-32-16</inkml:trace>
  <inkml:trace contextRef="#ctx0" brushRef="#br1" timeOffset="32070.41">17496 10777 3 0,'0'0'297'0,"0"0"-251"0,0 0-32 16,0 0 5-16,0 0 24 0,0 0 16 0,0 0-12 0,-15-4-20 0,30 1-17 0,16 1-6 16,6 2 17-16,0 0-3 0,-1 0-10 15,1 0 10 1,0 0-7-16,0 0 8 0,0 0-13 16,-3 0 1-1,-4 5 2-15,4 2 4 0,0 1-1 16,-1-6-1-16,4 2-2 15,3 2-3 1,-1-3-2-16,1 5 3 16,0-6-1-16,0 6-4 15,0-2 0-15,0-2 3 0,-1 2 1 16,1-3-3-16,4 0 4 16,-4 1-2-16,6-4-2 15,-4 3 5-15,4-3-2 16,-2 0-3-16,-4 0-1 15,0 0-2-15,-1 0 5 16,4 0-5-16,-3 0 1 16,0 0 1-16,0 0-2 0,2 0 2 15,4 0-2 1,-2 0 0-16,-2 0 1 0,1-3-1 16,0-4 0-16,-1-2 1 15,5 2-1-15,-7 0 1 16,3-4-1-16,0 8 0 15,-1-3 0-15,5-3 0 16,2 4 1-16,-4-1 0 16,5-1 0-1,-5 7-1-15,2-2 0 0,-1-2 0 16,-1 0 2-16,-5-3-2 0,0 4-2 16,-3-1 1-1,0 1 2-15,0-3-1 16,-3-1 0-16,-1 1 0 0,-2 2 0 15,-1 0 3-15,-2 2-3 16,2-6 1 0,1 2-3-16,-4-3 4 15,5 1-4-15,-8-1 2 0,0-2 0 16,5 1 2-16,-8-3-2 16,3 3 0-16,0-1 0 15,-2 2 0 1,0-1 0-16,0-4-1 0,-4 8 1 15,1-4 1 1,-2 6 0-16,-4-3-1 0,-1 0-1 0,0 5 1 16,0-7 0-1,1 1 0-15,2 1 0 16,0-3 0-16,-5 0 1 0,4-4-1 16,2 1-1-16,-3-4 1 15,-2 1 0-15,-1 3 1 16,-4-4 0-1,4 0-1-15,-2 4 0 0,-5-3 0 16,4 2-1-16,-4 0 1 16,3 4 0-16,-3-3 0 15,4 3 0-15,-7-3 0 16,0 0 0-16,0 5 0 0,0 2-1 16,0 0 0-1,0-2 1-15,0-2 0 0,0 4 0 16,0-8 0-1,-10 1 0-15,-3 0 0 16,-1-4 1-16,1 1 0 0,-6 1 1 16,-2 3-2-16,0-2 1 15,-3 1-1 1,2-1 0-16,-3-3 1 0,-2 8 1 16,0 2-1-16,-5 3 1 15,-2 1-2-15,2 3 0 16,-5 0 0-16,-8 0 1 15,0 0-1-15,-3 0 1 16,1 0-1-16,7 0 2 16,-3 0 1-16,6 0-2 0,0 0 0 15,2 0 1-15,-7 0 1 16,3 0-1 0,-7 0-2-16,3 0 1 0,-6 0-1 15,-3 0 0-15,-3 0 0 16,2 0 1-16,-1-4-1 15,-4 1 0 1,0 1 2-16,-1-1-2 0,1-1 1 16,5-2-1-16,8-2 0 15,5 5 0-15,3-4 2 0,-3 7-2 16,3-3 1-16,3 3-1 16,-3-3 0-1,10-1 0-15,-7 4 0 16,1-7 0-16,-6 4 0 15,-6-1 0-15,0 4 0 0,-1 0 2 16,-3-2-2-16,-3-2-1 16,0 1 1-1,-1 1 0-15,-2 2 0 0,4 0 0 16,1 0 0-16,7 0-1 16,6 0 1-16,7-5 0 15,-4 2 0-15,3 3-1 16,1-3 1-16,1 3 0 15,0 0-2-15,4 0 2 0,-3 0 0 16,-2 0 2 0,-1 0-2-1,-3 0 0-15,1 0 0 0,-1 0 0 0,3 0 0 16,-5 0 0-16,-1 0 0 16,0 0 1-1,-3 0-1-15,0 0 0 16,3 3 0-16,-5 5 0 0,5-6-1 15,-6 1 1-15,-4 3 0 16,-7 1 1-16,-4 0-2 16,0 0-1-1,8-7 2-15,7 0 0 0,-2 0-1 16,0 3 1-16,3 0 0 0,5-3 0 16,13 0 0-1,2 0 1-15,-2 0-1 16,0 4-1-16,1-1 0 0,2 0 1 15,2 4 0-15,5 1 0 16,-1 0 0 0,-4 7-1-16,6-3 1 0,-1 2-1 15,-2 0 1-15,1 2 2 16,2 4-2-16,-1-3 0 16,-2 7-2-16,3-4 2 15,2-4 0-15,4 7-3 16,4 1 1-16,0 6 1 15,3 0 1-15,0 6 0 16,0-2 3-16,0 0-5 16,13 0 4-16,5-2-4 0,-1-1 4 15,9-2-2-15,1-2 0 16,4-3 2 0,2-1-1-16,7-3 3 0,4-2-1 15,1-3-1-15,4-1 0 16,9 0-1-1,8-1 3-15,6-3 0 0,8-7 1 16,9 0-5-16,7-3 1 16,-1 0 0-16,-1 0 0 15,-5 0 1-15,-9 3-2 16,-13 1-5-16,-17 6-9 16,-8 0-13-16,-5 10-16 15,-7 1-39-15,7-5-92 0,-6-6-58 16</inkml:trace>
  <inkml:trace contextRef="#ctx0" brushRef="#br1" timeOffset="35051.4">11684 10649 114 0,'0'0'62'0,"0"0"-22"0,0 0 14 0,0 0 4 0,0 0 4 0,0 0-5 0,0 0-3 0,34-79 7 0,-29 72-13 0,-2 0 7 0,0 3 1 16,-3 2-12-16,0-2-11 15,0 1-7-15,0 1-13 16,-11 2-11-16,-18 0 2 16,-11 0-4-16,-2 5 0 0,-7 23-1 15,-3 5 1-15,6 6 1 16,-1 6-1-1,2-1-3-15,8 1 3 16,0 6 0-16,13-2 0 0,8 5-1 16,10-1 0-16,6-3 1 15,0-3 0-15,3 0-1 16,21-7 1-16,5-6-2 16,-2-4 2-1,4-13 0-15,-1-1 0 0,1-10 0 16,-4-6-5-16,5 0 5 15,-3 0-2-15,0-9 0 16,1-15 2-16,-9-3 0 16,0 4 0-16,-8-2 1 15,-4 0 1-15,-2-2-1 0,-7 4 0 16,0 3 6-16,0-1 0 16,0 5-2-1,0 7 2-15,-3-5-7 0,-15 4 6 16,5-1-4-16,-6 5-2 15,1-1 3-15,2 7-3 16,2 0 0-16,-5 0-2 16,1 0-1-16,-3 0 3 15,-5 0 1-15,2 13-1 16,0 4-1-16,8 1-8 16,0 5-9-1,5 0-8-15,4 4-22 0,4 3-48 0,3-3-77 16,0-11-33-16</inkml:trace>
  <inkml:trace contextRef="#ctx0" brushRef="#br1" timeOffset="35781.21">11986 10833 338 0,'0'0'40'0,"0"0"-15"0,0 0 22 0,0 0-16 0,0 0-7 0,0 0-2 0,-61-30-11 0,50 30-8 0,-8 0 5 0,-2 14 8 0,0 16 7 16,-2 3-12-16,6 15 6 0,1 6-3 15,9-5-3 1,4 0-1-16,3-5-10 0,0-10 6 16,32-8-6-16,5-12 3 15,8-7-3 1,8-7 0-16,-2 0-9 0,-1-24-4 15,-8-10-11-15,-7-9 9 32,-14 0 5-32,-5 2 10 15,-14 3 0-15,-2 7 4 0,0 8 0 0,0 9 19 16,-2 4-2-16,-14 6-3 16,3 4-2-16,5 0-6 15,0 0-10-15,6 14 1 16,2 16-2-16,0 0 1 15,0 3 0 1,15-3 2-16,12-3-2 16,5-4 2-16,5-8 1 0,-3-9-1 15,-4-6-1-15,-6 0 1 0,1 0 2 16,-6-14-1-16,-8-16 1 16,-1-7-4-16,-7-8 3 15,-3 0-2 1,0 5 5-16,-7 4 3 15,-20 6 2-15,-10 10-5 0,-6 6-6 16,-5 14-4-16,1 0 3 16,1 0-8-16,12 14-5 15,13 12-25-15,15 4-14 16,6 0-51-16,6 1-12 16,37-12-31-16,9-12-110 15</inkml:trace>
  <inkml:trace contextRef="#ctx0" brushRef="#br1" timeOffset="36402.58">12511 10833 368 0,'0'0'108'0,"0"0"-55"16,0 0 4-16,0 0-40 0,0 0-16 0,0 0 11 0,-13 111-6 0,13-68-3 0,5-3-1 0,3-9-2 0,1-9 0 0,-2-4 1 0,-4-8-1 0,0-10 0 0,-1 0 1 15,-2 0 2-15,0-4 8 16,3-21-9-16,4-17-2 16,2 2-1-16,1 0 1 15,1 4-5-15,2 6 1 16,0 6-1-16,-2 4 2 15,5 4-2-15,-3 6-2 16,-2 2-2-16,2 8-2 16,-5 0 3-16,0 0 4 15,-3 0-2-15,1 11 3 16,1 15 3-16,2 4 11 16,-4 0-1-16,2 4 9 0,2-4-10 15,-6-3-8-15,4-10 2 16,-1-10-2-16,-4-5 0 15,1-2-1-15,-3 0 3 16,3-9 4 0,0-25-7-16,4-10-5 0,-1 4 2 15,-3 1 3-15,4 5 0 16,-4 7 1-16,2 7 1 16,1 4 1-1,7 9-3 1,2 3 4-1,7 4-4-15,2 0-2 0,7 0 1 16,-1 20-1-16,1 7 1 0,-1 4 0 0,-4 2-2 0,-12-4 2 16,-4 6-19-16,-7 1-5 15,-3-3-1 1,0-3-26-16,0-7-40 0,0-9-57 16,-3-14-104-16</inkml:trace>
  <inkml:trace contextRef="#ctx0" brushRef="#br1" timeOffset="36826.94">13073 10753 378 0,'0'0'103'0,"0"0"-69"0,0 0-33 0,0 0 43 0,0 0-4 0,0 0-22 0,-7 191-15 16,7-151-2-16,0-6 4 0,0-8-4 0,10-9-1 0,-10-7-3 0,0-10 3 0,0 0 0 15,0 0 5-15,0-2 3 16,0-33-3-16,0-9-5 16,0-2 0-16,0-5 1 15,0 5 3-15,6-4-1 16,6 6-1-16,0 7 0 15,1 7-2-15,-2 7 1 16,5 6-1-16,-4 4 0 16,4 7 0-16,3 6-1 15,-1 0-1-15,6 0 0 0,-2 0 1 16,2 0 0 0,-9 11 0-16,-3 7-1 0,-12 2-5 15,0 10-5-15,-12 7 12 16,-22 0 0-1,-8 4-13-15,5-12-50 0,10-5-33 16,5-13-88-16</inkml:trace>
  <inkml:trace contextRef="#ctx0" brushRef="#br1" timeOffset="37205.42">13323 10737 368 0,'0'0'87'0,"0"0"-74"0,0 0-8 15,0 0 18-15,0 0 1 16,0 0-8-16,50 150-12 16,-4-140 1-16,-4-7-1 15,-2-3-2-15,-9 0-2 16,-4 0-3-16,-8-20 3 15,-3-13 1-15,-4-3 2 0,-6-5 1 16,-6-2 19-16,0 2 7 16,-10 8 11-16,-20 3-17 15,-7 17 3-15,-5 10-19 16,-4 3-8-16,2 0-2 16,4 26-6-16,16 8-18 15,8 5-29-15,16 1-51 16,0-9-34-16,0-8-118 15</inkml:trace>
  <inkml:trace contextRef="#ctx0" brushRef="#br1" timeOffset="38236.51">13695 10649 375 0,'0'0'61'15,"0"0"-45"-15,0 0-2 16,0 0 13-16,0 0-15 0,0 0-6 16,-56 191-2-16,56-157-1 15,10-8-2-15,-4-5-1 16,-3-8-1 0,-1-10-1-16,3-3 4 0,-2 0 1 15,-3 0 5-15,2-27-8 16,1-16-13-16,0-3 8 0,3-5-6 15,-2-3 7 1,2 9-3-16,2 4-4 16,5 5 2-16,0 8 5 15,-2 14 2-15,5 8-5 0,2 6-12 16,4 0 10-16,-4 0 5 16,4 10 2-16,-7 20 1 15,1-4-3 1,-5 5 4-16,-1 0 0 0,2-5 2 15,-3-2 5-15,0-2 2 16,1-4 2-16,-4-5-3 16,-1-7-6-16,2-6-2 15,5 0 9-15,3 0-1 16,1-23 1-16,5-17-9 0,4-6 3 16,-4-11-2-1,-5-4 1-15,-6 1 4 16,-8 8 6-16,-2 10 26 15,0 20-12-15,-10 12 18 0,-17 10-22 16,-4 0-15 0,-2 29 0-16,5 18-6 0,4 17 5 15,8 0-3 1,10 0-3-16,6-2 0 0,0-12-1 16,12-10 1-16,16-17-22 15,9-12-12-15,0-11-1 16,-1-3-1-16,1-35 5 15,-3-8 15-15,-10-11 13 16,-5 7 3-16,-9 0 9 0,-8 13 22 16,-2 16 43-16,0 9-32 15,0 8-9 1,-5 4-16-16,-11 0-10 16,0 24-5-16,4 16-2 0,3-3 0 15,9-1 3 1,0-5-3-16,0-12-1 15,0-3-2-15,16-11-9 0,2-5-3 16,1 0-9-16,2-17 18 16,3-24-3-1,-2-12-10-15,2-9 4 0,4-6-11 16,2 4 15-16,-6 7 11 0,-1 21 0 16,-12 12 11-1,-5 17 13-15,-6 7-10 16,4 0-14-16,-1 14 1 0,6 26 11 15,3 3 3-15,10 0-10 16,2-6-3 0,0-10 1-16,5-17-1 0,-2-10 0 15,1 0-1-15,-1-10 4 16,4-26-4-16,-4-1-1 16,-2 3 1-16,-10 12 4 15,-5 11 19-15,-4 11 4 16,-3 0-19-16,5 11-9 15,2 28 0-15,3 18 2 16,-2 3-2-16,2-2-10 16,-1-9-53-16,0-9-74 0,1-17-78 15</inkml:trace>
  <inkml:trace contextRef="#ctx0" brushRef="#br1" timeOffset="38385.18">14761 10275 446 0,'0'0'140'0,"0"0"-39"0,0 0-40 0,0 0-26 0,0 0-35 0,0 0-2 0,101-39-24 0,-21 69-50 0,-9 0-131 0,-26 1-237 0</inkml:trace>
  <inkml:trace contextRef="#ctx0" brushRef="#br1" timeOffset="38615.55">12463 11572 474 0,'-246'57'119'16,"87"-20"-30"-16,82-14-46 16,77-16-24-16,92-7 5 15,113-40 18-15,92-34-18 16,77-20-15-16,53-12-8 15,39-21 2-15,2 3-2 16,-44 27-1-16,-84 45-1 16,-128 44-30-16,-132 8-229 0,-99 37-282 31</inkml:trace>
  <inkml:trace contextRef="#ctx0" brushRef="#br1" timeOffset="38770.18">13272 11535 153 0,'-463'77'412'0,"43"-3"-254"16,83-7-77-16,122-24-43 15,114-18-19-15,101-25-9 16,138 0-1-16,112-28 0 16,110-36-9-16,90-13-5 0,59-12-24 15,31-8-15 1,-9 0-42-16,-62 9-131 16,-89 8-290-16</inkml:trace>
  <inkml:trace contextRef="#ctx0" brushRef="#br1" timeOffset="48439.63">17677 14954 404 0,'0'0'81'0,"0"0"-48"0,0 0-23 0,0 0 48 0,0 0-1 0,0 0-35 0,0 0-17 0,65-43-3 0,-35 43 0 0,-1 0 4 0,-5 0 1 16,0 0 0-16,0 0 0 0,5 0 2 16,-2 0 3-1,-3 0-1-15,4 0 3 16,-4 0 0-16,1 0-3 0,3 0-5 16,-1 0 0-16,1 0 2 15,-1-7-3-15,3 7 1 16,4-6-3-1,1 6 1 1,2-8 2-16,-5 6-4 0,2-2 1 16,3 1-2-16,-2 3 3 0,1 0-3 15,1-7 0-15,-1 7 2 16,-2-7-1-16,3 7-2 16,-3 0 1-16,-1 0 0 15,1 0 0-15,-3 0 1 0,-4-7 2 31,0 5-1-31,-1 2-2 0,1-3 3 0,4-1-2 16,-4-2 0 0,5-2 0-16,-2 8 3 15,1-10-3-15,2 7-1 0,1 1 1 16,-3-6 0-16,2 1 0 16,1 1-2-16,-3 6 1 15,-4-10 1-15,4 6-1 16,-4 1-1-16,5-4 3 15,-8 7-2-15,-3-7 0 16,1 1 0-16,-1 0 0 16,0-2-1-16,8 6 2 15,-5-6 1-15,0 1 2 16,0-6-4-16,2 3 1 0,-8 4-2 31,4-8 0-31,-4 4 2 0,1 3-1 16,-5-2-1-16,-4 2 2 0,5 1 0 15,-6-2-1-15,4 2 3 16,-2-11-4-16,-1 10 3 16,-1-6-2-16,1-4 1 15,-2 4 1-15,-2-3-1 16,-2 2 0-16,-1-3 0 16,-3-3 1-16,0 3 0 15,0-10-2-15,0 2-1 16,0-10 0-16,0 6 0 15,0 5 0-15,-16-5-1 16,1 5 0-16,-4 0-1 16,1 4-5-16,-4-3 7 15,-2-1-5-15,-3 11 3 0,-1-9 1 16,-2 7-1 0,-4 2 1-16,-3 3-2 0,-3-4 2 15,3-2 1-15,0 9 0 16,4-6 0-16,-4 6-1 15,0-3 2 1,-3 3-1-16,1 7 0 0,-1-7 0 16,0 7 1-16,0 0-1 15,0 0-2-15,0 0 2 0,1 0 0 16,-5 0 0 0,1 0 0-16,3 0 0 15,-3 0 0-15,1 0 0 16,2 0-1-16,0 0 1 0,0 0 0 15,0 0 0-15,1 0 0 16,2 0 0-16,0 0 1 16,0 0-1-16,3 0 0 15,-2 0-1-15,-1 0 1 16,-3 0-1-16,3 0 1 16,-3 0-1-16,3 0 3 15,-5 0-3-15,2 7 1 0,0-7 0 16,0 7 0-1,3-7 0-15,3 0 1 16,-3 0-1 0,-3 3 0-16,1 2 0 0,-1-3 0 15,0 2 0-15,6-4 0 0,-2 3 0 16,2 3 1-16,0-6-1 16,0 7 0-1,-2 0-2-15,5 0 3 0,-3 2-1 16,4-9 0-16,4 8 1 15,5-2-1 1,-3-3 0-16,0 4 0 16,0-1 0-16,-2 1 0 0,5-7 0 0,6 7 0 15,-3-7 0-15,-1 0 1 16,1 8-1 0,-1-3 0-16,4 5-1 0,-1-3 1 15,0-7 0-15,2 7 1 16,1-3-1-16,1 1-1 15,-3 2 1 1,3 1 0-16,-1-2 0 16,-1-3-1-16,1 3 1 0,0 1 1 15,-1 0-1-15,4 0 0 16,-3-4 0-16,5 2 0 16,-1 0-1-1,-1 5 1-15,1-3-1 0,0 6 0 16,-3 5 1-16,2-8 0 0,2-1 0 15,1 1-1-15,1-3 1 16,3 2-1 0,-3 5-1-16,-1 0 2 0,4 0 0 15,-5 2 2-15,4-2-2 16,-2 2 0-16,3-3-2 16,0 4 2-16,0-8 0 15,-1 13 0-15,1-10 0 16,0-2 0-16,1 3-1 15,-1 1 4 1,0-4-3-16,0 3 0 16,3 1 0-16,-4 2-2 0,4-6 2 0,0 4 0 15,0 0 0 1,0 2 2-16,0-3-2 16,0 4 0-16,0-4 0 0,0 2 0 15,0 0 0-15,0 3 1 16,0-6-2-1,0 2 2-15,0-4-1 0,0 3 0 16,7-3 0-16,-4 0 1 16,2 8-1-16,1-8 0 15,4 2 2-15,-1 2-2 16,3-7 1-16,1 3 0 16,1-4 2-16,2 9-1 15,0-10 0 1,5 5 0-16,0-2 3 0,1-2-4 15,-1 0 1-15,0 4 1 16,2-10-3-16,-2 7 2 16,4 0-1-16,4-4 0 15,3 0 0-15,-1 0 0 16,-1-3 0-16,-2 4-1 0,-1 0 1 16,3 2-1-16,2-6 1 15,-1 0-1-15,2 0-1 16,-2 0 1-16,-1 0 1 15,1 0-1-15,-4 0 0 16,1 0 1-16,-1 0 0 16,5 0-2-16,-2 0 4 15,-2 0-3-15,2 0 0 0,-2 0 0 16,-3 0 0 0,-1 0 2-16,-6 0-2 15,4 0 0-15,2 0 0 16,-6 0 1-16,1 0 0 0,-1 0-1 15,-5 0 0 1,3 0 0-16,-2 0 1 0,-1 0-1 16,2 0 2-16,1-10-2 15,-2 3 3-15,-1 7-3 16,-4-3 0 0,-2 3 1-16,1-3-1 15,-1 3 0-15,2 0 0 0,-3 0 1 16,-4 0-2-16,3 0 1 15,-3 0 0-15,1 0-1 16,3 0 1-16,1 0-2 0,-7 0-1 16,0 0-6-16,0-7 0 15,0 7 0-15,0 0-10 16,0 0-9-16,0 0-18 16,0 0-41-16,0 0-49 15,0 0 0-15,-4 7-84 16</inkml:trace>
  <inkml:trace contextRef="#ctx0" brushRef="#br1" timeOffset="55080.93">8415 14858 468 0,'0'0'76'0,"0"0"-58"0,0 0 5 0,0 0 31 0,0 0 3 0,0 0-24 16,-150 62-22-16,144-11 9 0,0-1-2 0,6 10-7 0,0 0-4 0,0 0 2 0,-7 2 2 0,4-3 2 0,-5 8 9 0,-2-17-11 16,1 3-3-16,3-16-5 15,2-13 1-15,1-4-1 16,3-14-1-16,-2-3-1 15,2 4 2-15,0-7-1 16,0 0-2-16,0 0 4 16,0 0 0-16,0 0 0 15,15 0-1-15,19 0 0 16,6-10-2-16,8 4-2 16,5-8 0-16,-5 8-14 0,2 6-12 15,-7 0-17 1,-13 0-33-1,-2 13-97-15,-1 3-12 16,-14-9-153-16</inkml:trace>
  <inkml:trace contextRef="#ctx0" brushRef="#br1" timeOffset="55592.13">9020 14920 435 0,'0'0'87'0,"0"0"-35"0,0 0 38 0,0 0-20 0,0 0-37 16,0 0 0-16,-151-39-16 0,120 42-13 0,-2 24 0 0,-1 16 5 0,3 11-7 0,4 7 0 0,5-2 4 0,7 14-5 0,9-6-1 0,6-7 1 0,0 1-1 0,34-25 0 0,9 1 0 0,12-14-2 0,9-8 2 0,3-15-2 0,4 0-12 0,-4 0-10 0,-6 0-39 0,-11-8-93 0,-10-4-40 0,-22-6-157 0</inkml:trace>
  <inkml:trace contextRef="#ctx0" brushRef="#br1" timeOffset="55885.62">9310 15015 433 0,'0'0'132'0,"0"0"-105"16,0 0-22-16,0 0 19 15,0 0-7-15,0 0-16 16,0 97 22-16,0-53-16 0,0 1-4 15,0-8-3-15,0 7 0 16,0 2-5-16,0-9-26 16,0 1-29-16,0-9-18 15,-3-5-42-15,0-18-46 16</inkml:trace>
  <inkml:trace contextRef="#ctx0" brushRef="#br1" timeOffset="56185.02">9341 14948 489 0,'0'0'93'15,"0"0"-59"-15,0 0-20 0,0 0 16 16,0 0-24-16,0 0 9 15,6 121-6-15,12-72 1 16,-2-1-9 0,-7-5 0-16,0-7 3 0,-6-13-3 15,0 1-1-15,-3-18-12 16,0 2-11-16,0-8-17 16,0 0-23-16,0 0 8 15,0-31-10-15,-3-19-116 16,-5-4 18-16,-2 1 63 15</inkml:trace>
  <inkml:trace contextRef="#ctx0" brushRef="#br1" timeOffset="56318.83">9341 14948 66 0,'19'33'106'0,"-25"-57"-39"16,6 9-2-16,0-3-24 15,0 5-15 1,0 6-9-16,24 1-17 0,10-8-4 16,2 14-5-16,4 0-15 15,-3 0-39-15,-3 0-31 16,-10 0-100-16</inkml:trace>
  <inkml:trace contextRef="#ctx0" brushRef="#br1" timeOffset="56475.07">9394 15141 324 0,'0'0'122'0,"0"0"-112"0,0 0-7 0,0 0-3 15,0 0 0-15,0 0 0 16,133 7-20-16,-83 3-79 16,-16 3-119-1</inkml:trace>
  <inkml:trace contextRef="#ctx0" brushRef="#br1" timeOffset="56673.84">9347 15425 404 0,'0'0'78'15,"0"0"-57"1,0 0 10-16,0 0-16 0,0 0-12 16,0 0 38-16,114 111-21 15,-32-94-20-15,11-17-3 16,-1 0-24-16,-1 0-96 16,-8 0-94-16</inkml:trace>
  <inkml:trace contextRef="#ctx0" brushRef="#br1" timeOffset="56996.28">9856 14978 496 0,'0'0'101'15,"0"0"-88"1,0 0 11-16,0 0 29 0,0 0-1 16,0 0-31-16,-144 231-1 15,144-158-9-15,0 4 2 16,0-20-4-16,0-4-3 16,0-16 4-16,0-14-2 15,0-7-5-15,12-2 0 0,10-7-2 16,11 0 8-16,17-7-1 15,8 0-8-15,9 0-7 16,1 0-23 0,-4 0-30-16,-2-7-91 15,-10 0-87-15</inkml:trace>
  <inkml:trace contextRef="#ctx0" brushRef="#br1" timeOffset="57227.57">8707 15970 455 0,'-157'7'96'0,"46"6"-9"0,53-6-28 16,43-7-6-16,15 0-7 16,73 0-20-16,65 0-8 15,62-13-7-15,51-24-3 16,25-10-5-16,3-3-2 15,-12 3-2-15,-41 10-16 16,-51 24-65 0,-55 7-165-16,-59 6-28 0</inkml:trace>
  <inkml:trace contextRef="#ctx0" brushRef="#br1" timeOffset="57390.03">9466 15923 294 0,'-223'24'112'0,"11"6"13"16,34 6-59-16,50-5-24 15,54-18 14-15,50-6-1 0,30-7-33 16,86 0-16-16,49 0-5 16,58 0 8-16,34-26-9 15,12-5-33-15,1 1-41 16,-23 6-48-16,-32 2-80 16,-50 1-98-1</inkml:trace>
  <inkml:trace contextRef="#ctx0" brushRef="#br1" timeOffset="64151.86">17472 16602 339 0,'0'0'111'0,"0"0"-17"0,0 0-7 0,0 0 29 0,0 0-23 0,0 0-28 0,0 0-21 0,-80-47-12 0,83 47-9 0,50 0-9 0,32-7-4 0,29 2 3 16,8-3-9-16,1 8-3 15,3 0-1-15,2 0-29 16,13 8-26 15,4 21-30-31,-1-6-86 0,-15-3-173 0</inkml:trace>
  <inkml:trace contextRef="#ctx0" brushRef="#br1" timeOffset="64545.97">18934 16572 204 0,'0'0'19'0,"0"0"-14"15,0 0 4-15,0 0 53 16,0 0 10-16,0 0 2 16,-95-29 0-16,95 29-12 15,0 0-1-15,0 0 3 0,0 0-17 16,0 0-14-1,0 0-14-15,0 0 0 0,31 0-3 16,12 0 6-16,12 0-9 16,16 0-8-16,15-15-3 15,9 5-2 1,3-10-5-16,-3 11-19 16,-6 9-40-16,-13 0-75 0,-15 0-87 15,-11 0-168 1</inkml:trace>
  <inkml:trace contextRef="#ctx0" brushRef="#br1" timeOffset="65117.1">20406 16555 137 0,'0'0'329'15,"0"0"-228"-15,0 0-78 0,0 0 9 0,0 0 43 0,0 0-9 0,-6 0-32 0,60 0-20 0,30 0-9 0,26 0 1 0,19 0 0 0,6 0-5 0,-7 0-1 16,-14 0-1-16,-21 0-14 15,-24 0-38-15,-16 11-90 16,-23-5-61-16,-20-6-120 16</inkml:trace>
  <inkml:trace contextRef="#ctx0" brushRef="#br1" timeOffset="66175.6">21722 16602 462 0,'0'0'141'0,"0"0"-109"0,0 0-10 0,0 0 33 0,0 0 8 0,0 0-22 0,21 0-22 0,43-10-10 0,18-10-2 0,21-4-1 0,1 4-3 15,5 10-3-15,-4-3 0 16,-14 13-10 0,-4 0-34-16,-14 0-43 0,-11 7-79 15,-8 6-53-15</inkml:trace>
  <inkml:trace contextRef="#ctx0" brushRef="#br1" timeOffset="66698.89">23114 16578 334 0,'0'0'125'0,"0"0"-60"0,0 0-10 0,0 0 14 0,0 0 15 0,0 0-25 0,-19 0-32 0,44-12-19 0,36-6-4 0,31-5-4 0,18 3 1 16,12-4-2-16,2 1-5 16,-15 11-16-16,-11 4-27 15,-15 1-59-15,-18 7-49 16,-22 0-8-16</inkml:trace>
  <inkml:trace contextRef="#ctx0" brushRef="#br1" timeOffset="67137.89">24539 16566 342 0,'0'0'112'0,"0"0"-74"0,0 0-29 0,0 0 39 0,0 0 26 0,0 0-20 16,21 0-34-16,25-18-8 0,12 13-4 0,8-10-6 0,3 5-2 16,8 4-1-16,3-1-18 15,2 7-44-15,-2 0-59 16,-6 0-7-16,-13 0-95 16</inkml:trace>
  <inkml:trace contextRef="#ctx0" brushRef="#br1" timeOffset="67613.07">25643 16489 145 0,'0'0'71'16,"0"0"-31"-1,0 0 44-15,0 0-9 16,0 0-4-16,0 0 8 0,-13 6-24 16,13-6-15-16,21 10-13 15,53-3 1 1,30-1 2-16,28-6-4 0,12 0-18 15,7 0-4-15,-1 0-4 16,-9 0-3-16,-9 0-24 16,-12 0-47-16,-13 0-78 15,-12 0-11-15,-13 0-190 0</inkml:trace>
  <inkml:trace contextRef="#ctx0" brushRef="#br1" timeOffset="71366.17">17530 14971 568 0,'0'0'48'0,"0"0"-7"0,0 0-23 0,0 0 11 0,0 0-4 0,0 0-13 0,0 0 8 0,221-97 16 0,-43 81-16 0,28-5-8 0,11-2-6 0,-2 16-6 16,-23 1 0-16,-25 6-2 16,-42 0-1-16,-36 13-5 15,-38 10-10-15,-32 0-9 0,-19-2-6 16,-33 2 22-16,-38-8 11 15,-21 0 1-15,-15-1 2 16,-20 2 0-16,-11-2-3 16,-14-1 5-1,-7 11 5 1,-5-1-3-16,8 8 4 0,12-8-7 0,16 6 2 16,26-2-5-16,35-4-1 15,33-16 2 1,31-4-2-16,6-3-3 0,58 0 3 15,40 0-3-15,31-3-2 16,25-19 1-16,21 7-14 16,9-5-31-16,3 11-47 15,-16 9-38 1,-23 0-29-16</inkml:trace>
  <inkml:trace contextRef="#ctx0" brushRef="#br1" timeOffset="72136.98">17862 15051 37 0,'0'0'187'0,"0"0"-132"0,-225-20-21 0,145 20-5 16,11 0-1-16,16 0 24 0,23 0 5 0,20 0 23 0,10-7-19 0,40-2-58 0,55-15 13 15,40 4-12-15,28-3-3 0,20-5 4 16,10 12-5-16,4-4-6 31,-14 3-5-31,-19 8-1 0,-36 2-34 0,-33 1 3 16,-37 6-12-1,-31 0 0 1,-27 0 18-16,-24 0-4 0,-50 6 41 16,-27 10 15-16,-24 1 10 0,-16 10-4 15,-12-4 17-15,-1 0-4 16,10 4 1-1,25 4-14-15,36-15 0 0,34-2-11 16,43-8-10-16,15-6-8 16,74 0 0-16,48 0-8 15,50-3-20-15,34-28-17 0,21 1-29 16,16-3-80-16</inkml:trace>
  <inkml:trace contextRef="#ctx0" brushRef="#br1" timeOffset="72932.56">20375 14934 309 0,'0'0'65'0,"0"0"-25"0,0 0-26 0,0 0 19 16,0 0 31-16,0 0-17 0,283-76-27 0,-71 25-6 0,35-16-7 0,18 14-5 0,-15-6-1 0,-17 14-2 0,-21 2-7 16,-31 6-37-16,-30 7-11 15,-39 0 15 1,-38 10 16-16,-34 11 20 16,-37 9 5-16,-3 0 0 15,-64 0 30-15,-37 15 8 0,-40 29 25 16,-26 9-18-16,-19 7 2 15,-2 5 2 1,26-6-7-16,43-15-2 0,55-11-10 16,54-6-24-16,35-19-2 0,95-6-2 15,63-2 6 1,59-7-8-16,37-40-18 0,12-3-24 16,1 3-62-16,-13 2-16 15,-22 10 14 1,-24 6 81-16,-36 5-151 0,-38 0 39 15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01.5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15 10053,'0'0'2753,"252"-15"-3345,-176 38-1457,-11-12-1361,-13-4-3073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01.8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225 95 3378,'0'0'8950,"-3"0"-8790,3 0-159,0 0-1,0-1 0,0 1 1,0 0-1,-1 0 0,1 0 1,0 0-1,0 0 0,0 0 1,-1 0-1,1 0 0,0 0 1,0 0-1,0 0 0,-1 0 1,1 0-1,0 0 0,0 0 1,0 0-1,-1 0 0,1 0 1,0 0-1,0 0 0,0 0 1,-1 0-1,1 1 1,0-1-1,0 0 0,0 0 1,0 0-1,-1 0 0,1 0 1,0 1-1,0-1 0,0 0 1,0 0-1,0 0 0,-1 0 1,1 1-1,0-1 0,17 4 10,11-2 44,35-2 0,-24-1-4,-35 1-46,0 0-1,0 0 1,0-1 0,0 1-1,0-1 1,0 0 0,0 0 0,0-1-1,-1 1 1,1-1 0,0 0 0,-1 0-1,6-4 1,-6 4 0,-1 0 0,0 0 0,0 0 1,0-1-1,0 1 0,-1-1 0,1 1 0,-1-1 0,1 0 0,-1 1 0,0-1 1,0 0-1,0 0 0,-1 0 0,1 0 0,0 0 0,-1 0 0,0-6 1,0 8-4,0 0 1,0 0-1,0 0 1,0 0-1,0 1 1,-1-1-1,1 0 1,0 0-1,0 0 1,-1 0-1,1 0 1,-1 0-1,1 1 1,0-1-1,-1 0 1,0 0-1,1 1 1,-1-1 0,1 0-1,-1 1 1,0-1-1,0 1 1,1-1-1,-1 1 1,0-1-1,0 1 1,0-1-1,1 1 1,-3-1-1,-2 0 6,0 0 0,1 0 0,-1 1 0,-9 0 0,4-1-7,-11 1 1,0 0 1,-43 6 0,54-4-2,-1 1 0,1 0 0,0 0 0,0 1 0,0 0 0,0 1 0,1 0 0,-10 7 0,4 0 0,1 0 0,0 0 0,1 1 0,1 1 0,0 0 0,1 1 0,1 0 0,0 1 0,1 0 0,0 0 0,-8 23 1,10-17-54,0-1 1,1 1 0,1 1 0,1-1-1,1 1 1,1 0 0,1-1 0,3 42-1,-1-59-18,-1-1 0,1 0 0,-1 1-1,1-1 1,0 0 0,1 0 0,-1 0-1,1 0 1,-1 0 0,1 0 0,1 0-1,-1-1 1,0 1 0,1-1 0,0 0-1,0 1 1,0-1 0,0 0 0,0-1 0,1 1-1,-1 0 1,1-1 0,-1 0 0,1 0-1,0 0 1,8 2 0,1 1-319,0-2-1,0 1 1,0-2 0,17 2 0,58 0-1509,11-4-726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02.2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109 102 3378,'0'0'7888,"-11"-12"-7711,7 6-175,0 1 0,-1 0 1,0 0-1,0 0 0,-1 1 1,1 0-1,-8-4 0,13 8-2,-1 0 0,0-1 0,1 1 0,-1 0 0,0 0 0,1 0 0,-1 0 0,0 1 0,1-1 0,-1 0 0,1 0 0,-1 0 0,0 0 0,1 1 0,-1-1 0,1 0 0,-1 1 0,0-1 0,1 0 0,-1 1 0,1-1 0,-1 1 0,1-1 0,-1 1 0,-1 2-2,0-1 0,0 1 0,0 0 0,1-1 1,-3 6-1,0 4-16,0 0 1,-3 16-1,3 1-59,2 1 0,0 0-1,3 30 1,0-8-780,-1-51 628,0-13 205,0-16 25,-1 13-12,1 0-1,0 0 1,1 0-1,1 0 1,0 0-1,1 1 1,6-19-1,-5 22 23,1 1 0,0 1 0,1-1 0,0 1 0,0 0 0,1 0 0,0 0-1,1 1 1,0 0 0,9-7 0,-9 10 29,-1 0-1,0 0 1,1 1 0,0 0-1,0 0 1,0 1 0,1 0-1,-1 0 1,1 1 0,-1 0-1,1 1 1,0 0 0,10 0-1,-11 1-27,-4 0-9,1-1 0,-1 2-1,0-1 1,1 0 0,-1 1-1,6 1 1,-8-1-5,0 0 0,0 1 1,0-1-1,-1 0 0,1 0 0,0 1 0,0-1 0,-1 1 0,1 0 0,-1 0 0,1-1 1,-1 1-1,0 0 0,2 4 0,3 6-17,0 1 0,-1-1 1,-1 1-1,0 1 0,2 15 0,7 73-295,0-3-220,-12-91 343,1 0 0,0-1 0,0 0 0,1 1-1,0-1 1,0 0 0,1 0 0,0 0 0,0-1-1,0 0 1,9 10 0,-7-11-276,0 0 0,1 0 1,10 5-1,-17-10 450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02.8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290 447 9540,'0'0'2028,"-35"-4"-1329,-8-1-468,-61 2-1,100 3-215,0 1 0,0-1-1,-1 1 1,1 0 0,0 0-1,0 0 1,0 1 0,-7 3-1,9-4-6,0 1-1,0-1 0,0 1 1,0 0-1,0 0 0,0 0 1,0 0-1,1 1 1,-2 1-1,-4 9-5,1-1 0,0 1 0,1 1 0,1-1 1,0 1-1,0-1 0,2 1 0,-1 0 0,1 28 0,1-37-18,1 0 0,0 0-1,0-1 1,1 1 0,0 0 0,-1-1-1,1 1 1,1 0 0,-1-1-1,4 9 1,-3-11-8,0 1 0,0 0 0,1-1 0,-1 1 0,0-1 0,1 0 0,0 0 0,-1 0 0,1 0 0,0 0 0,0-1 0,0 1 0,0-1 0,0 0 0,0 0 0,5 1 0,10 2-138,0-2-1,0 0 0,33 0 0,-45-2 119,-1 0 0,1 0 0,0-1-1,-1 0 1,1 0 0,-1 0-1,1 0 1,-1-1 0,0 0-1,0 0 1,0-1 0,0 1 0,0-1-1,0 0 1,-1 0 0,1-1-1,-1 1 1,0-1 0,5-6 0,8-9-207,-1-2 1,-1 0 0,0-1 0,-2 0-1,-1-1 1,18-47 0,-11 14-107,23-112 0,-39 155 498,26-163-150,-26 101 3484,-6 88-3370,-41 118 925,37-104-886,1 1 1,1-1 0,-1 37-1,6 111 166,1-159-283,1 0 0,1 0-1,0 0 1,1-1 0,0 1 0,1-1 0,1 0 0,1 0 0,0-1 0,14 22 0,-12-24-17,-1 0-1,2-1 1,-1-1 0,2 1 0,-1-2 0,1 1 0,1-1 0,-1-1-1,2 0 1,-1-1 0,1 0 0,15 5 0,-18-9-26,0 0 0,0-1 0,0-1 0,1 0 0,-1 0 0,15-1 1,-22 0 3,4-1-17,-1 1-1,0-1 1,0 0 0,0-1-1,1 0 1,-2 0-1,1 0 1,0 0 0,0-1-1,-1 0 1,1 0-1,-1-1 1,0 0 0,0 1-1,0-2 1,-1 1-1,1 0 1,3-6 0,7-10-102,0 0-1,-2-1 1,14-29 0,-14 25 80,-2 0 0,0-1 0,-2 0 0,-1-1 0,0 0 0,-3 0 1,0 0-1,-2-1 0,0 0 0,-3-39 0,0 66 65,0 0-1,0-1 1,-1 1 0,1 0 0,0 0-1,-1-1 1,1 1 0,-1 0 0,1 0-1,-1 0 1,0 0 0,1 0 0,-1 0 0,0 0-1,0 0 1,0 0 0,0 0 0,0 0-1,0 0 1,0 0 0,0 1 0,0-1 0,0 0-1,0 1 1,-1-1 0,1 1 0,0-1-1,0 1 1,-2-1 0,-3 0 20,-1 0 1,1 1 0,-1-1-1,-9 1 1,7 1-13,4-1-12,0 0 0,-1 1 1,1-1-1,0 1 0,0 1 0,-1-1 0,1 1 0,0 0 1,0 0-1,1 0 0,-1 0 0,0 1 0,-7 6 0,6-4 3,0 1-1,0 0 1,0 1-1,1-1 0,0 1 1,0 0-1,1 0 0,-4 9 1,0 2-1,1 1 0,1 0 0,0 1 0,2-1 1,0 1-1,-2 33 0,4 28-44,2-73-8,0 1 0,1-1 1,0 0-1,0 0 0,1 0 1,4 13-1,-4-15-32,1-1 1,-1 0-1,1 0 1,1 0 0,-1-1-1,1 1 1,0-1-1,0 0 1,8 7-1,-3-4-230,0 0 0,1-1 0,0-1-1,0 1 1,0-2 0,1 1-1,-1-1 1,1-1 0,0 0 0,12 1-1,12 1-2056,68-1 0,1-4-61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03.2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470 636 4786,'0'0'4362,"-33"-23"-2849,-114-67-374,140 87-1073,0 0 0,0 0-1,0 1 1,0 0 0,0 0 0,-10-1 0,13 3-34,0 0 1,0 0 0,0 0 0,0 0 0,0 1 0,0-1 0,1 1 0,-1 0 0,-5 2 0,2 1 9,0 0 0,0 1-1,1-1 1,0 1 0,-1 0 0,1 1-1,1 0 1,-8 8 0,13-13-39,-13 14 27,1 1 1,1 0 0,0 0 0,1 1-1,1 1 1,1-1 0,1 1 0,-8 27-1,7-14-2,2 0-1,1 1 0,1 0 1,1 46-1,3-60-30,0-1-1,6 30 1,-4-40-11,0 0 0,0 0-1,0 0 1,1 0 0,0-1 0,1 1 0,-1-1-1,1 0 1,6 8 0,-4-7-53,0-1 1,0 0-1,1 0 0,0 0 1,0-1-1,0 0 0,1-1 1,-1 1-1,1-1 0,10 3 1,-5-3-94,-1 0 0,1-1 0,0-1 1,0 0-1,0-1 0,15 0 1,-22-1 52,0 0 1,0 0 0,0-1 0,0 1 0,-1-2 0,1 1 0,0-1 0,-1 1-1,9-5 1,-9 3-26,0 0 0,-1-1 0,0 1-1,1-1 1,-1 0 0,-1 0 0,1 0-1,0-1 1,-1 1 0,3-6 0,3-6-406,0 0 1,-2-1-1,11-30 0,10-62 149,43-404 3068,-39 234 140,-28 243-2244,9-45 1369,-12 76-1149,-8 255-151,0-8-344,7-221-296,0 46 40,15 131 0,-11-176-69,0-1 1,2 1 0,1-1-1,0 0 1,1-1 0,2 0 0,0 0-1,1-1 1,1 0 0,14 17-1,-14-22-196,0-1 0,1 0 0,0-1 1,2-1-1,-1 0 0,1 0 0,0-2 0,1 0 0,1-1 0,-1 0 0,1-2 0,0 0 0,0 0 0,1-2 0,28 4 0,58-3-4239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05.2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67 519 448,'0'0'12096,"-11"13"-11623,-35 39-295,45-50-171,-1 0-1,1-1 0,0 1 0,0-1 0,1 1 0,-1 0 1,0 0-1,0 2 0,1-4-3,0 1-1,-1-1 0,1 0 1,0 1-1,0-1 1,0 1-1,0-1 1,0 1-1,1-1 1,-1 1-1,0-1 1,0 1-1,0-1 0,0 1 1,0-1-1,1 0 1,-1 1-1,0-1 1,0 1-1,1 0 1,0-1 5,0 1 1,1 0 0,-1 0 0,0-1-1,0 1 1,1-1 0,-1 1 0,0-1-1,1 1 1,-1-1 0,1 0-1,1 0 1,0 1 16,3 0 4,1-1 1,0 1 0,0-1-1,-1-1 1,1 1-1,0-1 1,-1-1-1,1 1 1,-1-1 0,1 0-1,-1 0 1,0-1-1,0 0 1,0 0 0,10-7-1,3-4 9,0-1 0,-1-1-1,19-21 1,10-14-33,-2-2-1,-3-2 0,-2-2 1,-2-1-1,57-123 1,-93 176-5,2-4 19,0 0 1,4-19-1,-7 25 323,-1 5-286,-1 148 10,4 190-119,0-278-1418,3 0-1,18 73 0,-11-93-2599,-2-22-1556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1:05.6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31 126 4322,'0'0'8860,"-8"-20"-8356,-8-19-512,15 36-4,0-1-1,0 1 1,0-1 0,0 0 0,0 1 0,1-1 0,0 0 0,0-6 0,0 10 7,0-1 0,1 0 0,-1 0 1,1 0-1,-1 0 0,1 0 0,-1 0 0,1 1 0,-1-1 0,1 0 1,-1 0-1,1 1 0,0-1 0,0 0 0,-1 1 0,1-1 1,0 1-1,0-1 0,0 1 0,0-1 0,0 1 0,-1 0 1,1-1-1,0 1 0,0 0 0,2 0 0,3-1-28,1 0 1,0 1-1,10 0 0,29 3-210,65 13-1,-85-11-17,-1 1 0,0 2 0,0 1 0,24 11 0,-46-18 244,0-1 0,-1 1 0,1 0 1,0 0-1,-1 0 0,0 0 0,1 0 1,-1 1-1,0-1 0,0 1 0,0-1 1,0 1-1,-1 0 0,1 0 0,-1 0 1,1 0-1,-1 0 0,0 0 0,1 4 1,-1 4 94,1 1 1,-2-1 0,1 0-1,-3 14 1,1 5 407,-2 168 922,3-187-1387,0 0 0,1 0 0,0 0 0,0 0 0,1 0-1,6 16 1,-6-22-18,0 0 0,1-1 0,0 1 0,-1-1 0,2 1 1,-1-1-1,0 0 0,1 0 0,0-1 0,0 1 0,0-1 0,0 1 0,0-1 0,1-1 0,6 4 0,1-1-24,1 0-1,-1-1 0,1 0 0,0-1 1,1-1-1,-1 0 0,0 0 0,1-2 1,-1 0-1,1 0 0,-1-1 1,1-1-1,13-3 0,-16 2-3,-1-1 0,1-1 0,-1 1-1,0-2 1,0 1 0,-1-1 0,0-1 0,0 0-1,0 0 1,-1-1 0,0 0 0,0 0 0,12-18 0,-7 8 15,-2-1 0,0 0 0,-1 0 0,-1-1 0,-1 0 0,8-30 1,-10 20 61,-1 0 1,-1 0 0,-2-53-1,-2 68 14,1 3 29,-1 1-1,-3-16 0,2 23-67,1 0 1,-1 0-1,0 1 1,-1-1-1,1 1 0,-1-1 1,0 1-1,1 0 1,-1-1-1,-1 1 1,-2-4-1,0 3 5,-1-1 1,1 1-1,-1 0 0,1 0 0,-1 0 1,-1 1-1,1 0 0,0 0 1,-1 1-1,1 0 0,-1 0 0,0 0 1,-8 0-1,-13-2 32,-56 2-1,70 2-55,-12-1-6,-6 1-32,0 0 0,0 2 0,-49 10 1,57-5-370,1 1 1,0 2-1,0 0 1,1 1 0,-25 19-1,0 5-3421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41.2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73 1 1088,'0'0'9586,"3"4"-9156,-1-1-372,0 0-1,0 0 1,0 0 0,-1 0 0,1 1 0,-1-1-1,0 0 1,2 6 0,1 15 222,0 0 0,1 40 0,-5 63 315,-1-59-459,1-8-6,-2-1-1,-3 0 1,-17 85-1,-48 119 527,68-256-636,1 0 0,0 1 0,0 9 0,7-16 31,26-2 28,1 0 0,62-13 0,494-85 530,153 15-351,-34 37-423,-530 42-54,36 4-456,-178 1-50,-30 0-190,-14 0 10,-141 0-1161,46 0-2831,73 0 1813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41.5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14 4098,'0'0'9351,"3"-5"-9036,-2 5-312,-1-1-1,0 0 1,1 1 0,-1-1 0,1 0 0,-1 1 0,1-1 0,0 1 0,-1-1-1,1 1 1,-1-1 0,1 1 0,0-1 0,0 1 0,0-1 0,0 1-3,-1 0 1,1 0-1,-1 0 1,0 0 0,1 0-1,-1 0 1,1 1-1,-1-1 1,0 0-1,1 0 1,-1 0 0,1 0-1,-1 0 1,0 1-1,1-1 1,-1 0-1,0 0 1,1 1 0,-1-1-1,0 0 1,1 1-1,-1-1 1,4 5-1,-1 0 0,0 0 1,0 1-1,2 6 0,-2-6 4,2 4-4,24 52-5,-3 1 1,21 75-1,-44-122-1,-1-1 0,0 0 0,0 30 0,-2-41 5,0 0-1,-1-1 0,1 1 1,-1-1-1,0 1 0,0-1 1,0 1-1,-1-1 0,1 0 1,-1 1-1,0-1 0,0 0 1,0 0-1,0 0 0,0-1 1,0 1-1,-1 0 0,0-1 1,1 1-1,-1-1 0,0 0 1,-5 3-1,-7 2 9,1 0 0,-2 0 0,-28 7 1,14-4-1,-110 30 131,-18 6-1493,174-49-3698,29-12 720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48.2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7411,'0'0'5350,"13"12"-5161,187 199 269,-193-203-463,17 18 12,59 70 41,-74-84-44,-1 0 1,0 1 0,0 0 0,-2 0 0,1 1 0,4 17 0,-7-19-4,-1-1 0,-1 1 0,0 0 0,-1 0 0,0 0 1,0 0-1,-1 0 0,-1 0 0,0 0 0,-1-1 1,0 1-1,-1 0 0,0-1 0,-1 1 0,0-1 0,-1 0 1,-10 18-1,0-9 52,0-2 1,-1 0-1,-1-1 0,-1 0 1,0-2-1,-1 0 0,-33 20 1,47-32-34,-1 1-1,0 0 1,0-1 0,0 0 0,0-1 0,0 1 0,-1-1 0,-6 1-1,8-2-6,1-1 20,3-13 95,1-7-52,-1-26-71,2 0 0,3 1 0,10-53 0,1 37-100,3 1-1,2 0 1,52-102-1,-59 138-7,1-1-1,1 2 0,1 0 0,21-21 0,-29 35-82,0 0 0,1 1-1,0 1 1,0 0 0,1 0 0,0 1 0,0 0-1,1 0 1,-1 1 0,1 1 0,0 0 0,14-3-1,-3 3-1363,0 2 0,38 1-1,-49 1 691,33 0-4343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1-05T03:24:59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13023 14881 618 0,'0'0'131'0,"0"0"-120"0,0 0-8 0,0 0 13 0,0 0 38 0,0 0-15 0,0 0-18 0,-24 30-6 0,57-7 10 0,19-9-10 16,20 2 0-16,13-2-8 16,13-14 2-16,10 3-8 15,2 3 8-15,-2 2-2 16,-7-2 1-16,-3 1-3 15,0 0-4-15,0-7 3 16,0 0-3-16,-4 0 1 16,1 0-1-16,-2 0 1 15,2 0-1-15,3 0-1 16,3-7 3-16,3-6 5 16,0 2-3-16,-2 11-1 0,2-3-3 15,-3 3 1 1,-3 0 6-16,-3-3-4 0,-12 3-1 15,-6-7-3-15,0 0 1 16,-3-5 0-16,2 2 2 16,0-5-3-16,-2 7 0 15,-6-7 0-15,-10 1 0 16,-7 8 0-16,-8 3 0 16,-3 3 0-16,-6-7 1 15,0 0 1-15,0 0 7 16,-1 2 1-16,1 1-5 15,3-2-3-15,-3-2-1 16,-1 1 2-16,4 4 0 16,-6-2-2-16,-7-3 0 15,1 8 0-15,-7-13 2 16,-2 6-2-16,-1 4 1 16,-3-4-2-16,-2 7 0 0,-2 0 0 15,5-7 0 1,-2 7 0-16,2 0 0 0,3 0 0 15,-5 0 0-15,-1 0-2 16,-1 0 2-16,1-7-1 16,-2 7 1-16,8 0-3 15,-3 0 3-15,-2 0-3 16,2 0 2-16,0 0 1 0,-2 0 0 16,-1 0-5-1,-4 0 1-15,-6 0-5 0,0 0-7 16,0 0-10-16,0 0-5 15,0 0-8-15,-13 0-10 16,-11 0-15-16,-6 0-27 16,-1 0-61-16,-9 0-42 15,0 0-43-15</inkml:trace>
  <inkml:trace contextRef="#ctx0" brushRef="#br0" timeOffset="914.1">13153 14673 385 0,'0'0'222'0,"0"0"-147"0,0 0-57 0,0 0 46 0,0 0 22 0,0 0-29 0,-69 111-31 0,45-81-8 16,-4 7-6-16,1 2 3 15,-10 5-3 1,-3 0-4-16,-6-5 1 0,-3 5-6 16,0-7 1-16,4 0 0 15,1-6 8-15,11-8 0 16,7-3-2-16,12-11 4 15,7 5 0-15,7-8-4 16,0 11-6-16,7 3-1 16,39 11 2-16,28-2 0 0,24-5 1 15,24 6-6 1,22-7-12-16,12 4-22 0,6-4-36 16,-8 7-65-16,-22-13-249 15</inkml:trace>
  <inkml:trace contextRef="#ctx0" brushRef="#br0" timeOffset="7035.55">16788 8113 336 0,'0'0'23'0,"0"0"40"0,0 0-48 0,0 0 18 0,-196-6 36 0,126 6-1 0,-22 6-17 0,-25 14-6 0,-34 7-18 0,-35 6-9 15,-32 4-8-15,-21 4-5 16,-18-2 5-16,-5-6 1 16,-7-2-3-16,5-11 1 15,16-3 1-15,5-4-4 16,14-3-2-16,12-4 1 15,26-1-5-15,35-5 0 16,42 0 0-16,50 0 0 16,27 0 1-16,28 0-1 15,9 0 0-15,0 0-9 16,9 0-24-16,25 0-4 16,11 0-12-16,14 0-35 15,2 0-51-15,0-8-18 16,-3-22-152-16</inkml:trace>
  <inkml:trace contextRef="#ctx0" brushRef="#br0" timeOffset="7334.33">13437 7999 526 0,'0'0'6'16,"0"0"-6"-16,-159 21 2 15,98 29 3-15,2 11 12 16,-9 5 13-16,7 13 1 0,7 3-5 16,7-13 1-1,17-12-15-15,17-17-8 16,13-7-1-16,0-9-3 0,46-7 3 16,22-7-2-16,27-10-1 15,22 0-15-15,24 0-32 16,8 0-15-16,2-3-55 15,0-11-1-15,-18-6-60 16</inkml:trace>
  <inkml:trace contextRef="#ctx0" brushRef="#br0" timeOffset="9066.52">17692 9480 273 0,'0'0'58'0,"0"0"-34"0,0 0-19 0,0 0 25 0,-162 10 20 0,117-7-2 0,-8-3-16 0,-2 0-20 0,-1 0 2 0,2 0 0 0,-1 0 7 0,-4-20-3 16,1-9 5-16,5-12 1 15,2-4 8-15,2-13-14 16,6-9-5-16,6-7-1 16,6-5-3-16,6-6 1 15,14 5 2-15,11-3-4 0,0 9 3 16,6 0-7-16,34 14-3 16,15 7 2-16,22 6-2 15,11 13-1-15,16 9 0 16,7 0 0-16,3 15 0 15,-8 4-1-15,-1 6 1 16,-11 0-2-16,-4 6 1 16,-8 29 0-16,-8 4-1 15,0 14 2-15,-7 7-1 16,0 7 1-16,-9 5-1 0,-5-3-1 16,-10 7 1-1,-12 2 0-15,-13-1 1 0,-6-11 0 16,-12-1 0-16,0-12 0 15,0-3 0-15,-12-1-3 16,-19-5 2-16,-9-1 0 16,-12-6 2-16,-12-3 0 15,-3 0-1 1,-10-14-1-16,0-4-1 0,-8-9-6 16,-8-7-21-16,1 0-17 15,1 0-17-15,11 0-49 16,9-4 3-16,16-3-74 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4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109 226 8452,'0'0'2956,"25"-8"-2673,80-28-195,-98 33-82,1 1 0,-1-1 0,0-1 0,-1 1 0,1-1 0,0 0 0,-1 0 0,0-1 0,0 0 0,6-7 1,-9 9-5,0 0 3,-1 0 1,0 0-1,1 0 0,-1 0 0,-1 0 1,1-1-1,0 1 0,-1 0 1,0-1-1,0 1 0,0-1 0,0 1 1,0-1-1,-1 0 0,1 1 0,-1-1 1,0 0-1,-1-6 0,1 5-1,0 4-4,0-1 1,0 0-1,-1 0 0,1 1 0,0-1 1,-1 0-1,1 0 0,-1 1 1,0-1-1,1 0 0,-1 1 0,0-1 1,0 1-1,0-1 0,0 1 0,0 0 1,-2-3-1,0 2-1,1 0 1,-1 1-1,0-1 0,1 0 1,-1 1-1,0-1 1,0 1-1,0 0 0,-4-1 1,-5 0-3,-1 0 1,1 0 0,-25 1-1,24 1 17,-1 1-1,0-1 1,-26 7-1,35-6-6,-1 1-1,1 0 1,0 0-1,0 1 1,0-1-1,0 1 1,1 0-1,-1 0 1,1 1 0,0-1-1,0 1 1,-7 8-1,2 0 10,1 1 0,0 0 0,0 0-1,2 0 1,0 1 0,0-1 0,1 1-1,1 1 1,0-1 0,1 1 0,-2 25 0,5-37-14,-2 22 12,1 0-1,3 30 0,-2-48-9,1-1 0,1 1 0,-1 0 0,1 0 0,0-1 0,0 1 0,1-1-1,0 0 1,0 1 0,1-2 0,0 1 0,7 9 0,-4-8-11,1-1 1,-1 0-1,1 0 1,1 0-1,-1-1 1,1-1-1,0 1 1,0-1-1,0-1 0,1 0 1,-1 0-1,20 2 1,1-1-147,0-1 0,-1-2 0,32-2 1,-50 0-10,1-1 0,-1 0 0,0 0 0,0-1 0,0 0 0,0-1 0,-1 0 0,0-1 0,1 0 0,-1-1 0,-1 0 1,1-1-1,-1 1 0,-1-2 0,1 1 0,7-10 0,-7 7-57,0-1 1,-1-1-1,0 1 1,-1-1-1,-1 0 0,1-1 1,-2 0-1,0 0 1,0 0-1,-2 0 0,1-1 1,1-23-1,-3 24 228,-1 0 0,-1 0 0,0 0 0,-1 0 0,0 0 0,-4-16 0,4 26 84,0 0 1,0 0-1,0 0 1,0 0-1,0 0 1,-1 0-1,0 1 1,1-1-1,-1 1 1,0-1-1,0 1 1,0 0-1,-1-1 1,1 1-1,-1 0 1,1 0-1,-1 1 1,1-1-1,-1 1 1,0-1-1,0 1 1,0 0-1,0 0 1,0 0-1,0 0 1,0 1-1,0-1 1,0 1-1,-1 0 1,-4 0-1,8 0-76,-1 0 0,1 0 0,-1 0 0,1 0 0,-1 0-1,1 0 1,0 0 0,-1 0 0,1 0 0,-1 0-1,1 1 1,0-1 0,-1 0 0,1 0 0,-1 1-1,1-1 1,0 0 0,-1 0 0,1 1 0,0-1 0,0 0-1,-1 1 1,1-1 0,0 0 0,0 1 0,-1-1-1,1 1 1,-3 15 97,3-15-93,-2 114 704,3-65-444,0 10 266,18 110 0,-12-141-460,-5-22-50,0 1-1,-1-1 0,1 15 0,-2-21 207,0-6 117,-10-368 64,6 228-456,4 144 32,0 0-2,0-1 0,0 1-1,1 0 1,-1 0 0,0 0 0,0-1 0,1 1-1,-1 0 1,0 0 0,1 0 0,-1 0 0,1 0-1,-1 0 1,1 0 0,0 0 0,0 0 0,-1 0-1,1 0 1,0 0 0,0 0 0,0 1 0,0-1-1,0 0 1,0 0 0,0 1 0,0-1 0,0 1-1,0-1 1,3 0 0,1 0-10,1 0 1,-1 0-1,1 1 0,-1 0 1,7 0-1,-7 0-1,15 0-55,-3-1-44,30 4-1,-41-2 98,-1 0-1,1 0 1,-1 1-1,0 0 0,1 0 1,-1 0-1,0 0 1,0 1-1,6 4 0,-5-2 1,1 0-1,-1 1 0,-1-1 1,1 1-1,-1 0 1,0 0-1,0 1 0,-1-1 1,0 1-1,0 0 0,0 0 1,-1 1-1,0-1 1,-1 1-1,1 0 0,-2-1 1,1 1-1,-1 0 0,0 0 1,0 8-1,-1-10 4,0 1 0,-1-1 0,1 0 0,-1 0 0,0-1 0,-1 1 0,-2 8 0,2-10 10,0 0 0,0 0 0,-1-1-1,1 1 1,-1-1 0,0 0 0,0 0-1,0 0 1,0 0 0,-1 0 0,-3 2-1,-9 6-111,0-1 0,-18 8 1,27-14-235,0-2 0,0 1 0,0-1 0,-1 0 0,1 0 0,-1-1 0,1 0 0,-8 0 0,13-1 205,1 0 1,0 0-1,-1 0 1,1 0-1,0 0 0,0-1 1,-1 1-1,1 0 1,0 0-1,0-1 1,0 1-1,0-1 1,-1 1-1,1-1 0,-1 0 1,0-2-380,-1 0 1,1 0 0,1 0-1,-1 0 1,0 0 0,-1-4-1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49.2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 0 4866,'0'0'3759,"16"41"-2998,-16-41-761,72 168 491,-66-156-446,1 1 1,0-2 0,15 20-1,-16-24-18,0-1 0,0 0-1,11 7 1,3 3 14,-15-12-22,5 4-6,0 1 0,0 1 0,16 19 0,-24-25 3,0-1-1,0 0 0,0 0 0,-1 1 0,1-1 1,-1 1-1,0-1 0,0 1 0,0 0 1,0 0-1,0-1 0,-1 1 0,0 0 0,0 0 1,0 0-1,0-1 0,-1 1 0,-1 6 1,1-7 22,0-1 0,0 1 1,0 0-1,0-1 1,-1 0-1,1 1 1,-1-1-1,1 0 1,-1 1-1,0-1 0,0 0 1,-4 3-1,1-2 36,0 1-1,-1-1 1,1 0-1,-8 3 1,-6 1 56,0-1 0,-1-1 1,1-1-1,-1-1 1,0 0-1,0-2 0,-27 0 1,45-1-119,1 0 6,-1 0 0,0 0 0,1 0 0,-1 0 0,0 0 0,1-1 0,-1 1 0,1 0 0,-4-2 0,4 1-11,1 1 0,-1-1 1,0 0-1,1 1 0,-1-1 0,1 0 1,-1 0-1,1 0 0,-1 0 0,1 0 0,0 1 1,-1-1-1,1 0 0,0 0 0,0 0 1,0 0-1,0 0 0,-1 0 0,1 0 1,1-1-1,-2-4-4,1 0 1,0 1-1,0-1 1,0 0-1,1 0 1,0 1-1,0-1 1,1 0-1,0 1 1,-1-1-1,2 1 1,4-9-1,3 0-50,0 1 0,1 0 0,0 1 0,1 0 0,0 1 0,17-11 0,95-60-919,-84 57 426,12-8-1803,96-42 1,-101 55-403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49.8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73 176 6403,'0'0'3399,"32"10"-3170,103 30-186,-124-37-38,1 0 0,-1-1 0,1 0 0,0-1 0,-1-1 1,14 0-1,-5-1 10,-17 2-12,-1-1 0,1-1 0,-1 1 1,0 0-1,1 0 0,-1-1 0,0 0 1,1 1-1,-1-1 0,0 0 1,0 0-1,1 0 0,-1 0 0,0 0 1,0-1-1,0 1 0,-1-1 0,4-2 1,-2 0-1,-1 1 1,0 0 0,-1-1 0,1 1 0,0-1 0,-1 1-1,0-1 1,0 0 0,0 0 0,0-7 0,1-5-4,-2-27 0,0 25 8,0 14-7,0 1 0,0-1 0,0 1 0,-1-1 1,1 1-1,-1-1 0,0 1 0,0 0 0,0-1 1,-1 1-1,1 0 0,-1 0 0,0 0 0,0 0 1,0 0-1,0 0 0,0 1 0,0-1 0,-1 1 1,-3-3-1,1 1-9,-1 1 1,0 0 0,1 0-1,-1 1 1,-1-1 0,1 1 0,0 1-1,-1-1 1,-12-1 0,10 3 15,0-1 0,0 1 1,0 1-1,0 0 1,0 0-1,0 1 1,0 0-1,1 0 0,-1 1 1,0 0-1,1 0 1,0 1-1,0 1 0,0-1 1,1 1-1,-1 0 1,-9 9-1,2 0 51,1 1 0,0 1 1,0 0-1,2 1 0,0 0 0,-14 29 0,18-30-35,1-1-1,0 1 1,1 1-1,-4 20 1,8-26-15,0 0 0,1 0 0,0 1 0,0-1 0,1 1 0,1-1 0,3 18 0,-3-24-7,0 0 0,1 1 1,0-1-1,0 0 0,0 0 0,1-1 1,-1 1-1,1 0 0,0-1 0,1 0 1,-1 0-1,7 6 0,-4-4 3,1-1 0,0 0-1,0-1 1,0 0 0,1 0-1,0 0 1,10 3 0,5 0 1,1-2 0,0 0 1,0-1-1,39 0 0,-51-4-6,111 0-57,-110-1 40,0 0 0,0-2 0,-1 0-1,1 0 1,-1-1 0,1 0 0,14-8 0,-13 4 9,-1-1 1,1 0-1,-2-1 1,1-1-1,-1 1 1,-1-2-1,0 0 1,-1 0-1,0-1 1,0 0-1,-2-1 1,0 0 0,0 0-1,-1 0 1,-1-1-1,-1 0 1,0-1-1,-1 1 1,5-31-1,-8 20 251,-2-49 0,1 72-191,0 0 0,-1 0 0,1 0 0,-1 0 0,0 0 0,0 0 0,0 0 0,0 0 0,0 0 0,-1 0 0,0 0 0,1 0 0,-1 1 0,0-1 0,0 1 0,0 0 0,-3-3 0,1 3 7,1-1 0,0 2-1,-1-1 1,1 0 0,-1 1-1,1 0 1,-1-1 0,1 1-1,-1 1 1,0-1 0,0 1 0,0-1-1,-5 1 1,0 0-19,7 0-32,0 0-1,0 0 1,-1 0 0,1 0 0,0 0-1,0 0 1,0 1 0,0-1-1,-3 2 1,4-2-7,0 1 0,0 0 0,1 0 0,-1 0-1,0 0 1,0 0 0,1 0 0,-1 0 0,0 0 0,1 0 0,-1 0-1,1 0 1,-1 0 0,1 0 0,0 0 0,-1 0 0,1 0 0,0 1-1,0-1 1,0 0 0,0 1 0,-1 9-19,0 0 0,0 0 0,2 0 0,-1 0 0,1 0 0,1 0 0,0 0 0,1 0 0,0-1 0,0 1 0,7 14 0,29 44-235,17 35-202,-47-85 363,-1 0 0,-1 1 0,8 32 1,-9-2-61,-5-45 132,-1 0-1,0 1 0,0-1 1,-1 0-1,1 1 0,-4 8 1,4-13 14,-1 0 0,1 0 1,-1 0-1,1 0 0,-1 0 1,0 0-1,0 0 1,0 0-1,1 0 0,-1 0 1,0-1-1,0 1 0,0 0 1,0-1-1,0 1 1,0-1-1,0 1 0,-2 0 1,-19 3-38,-24-2-219,31-2 55,13 0 139,0 0 1,0-1-1,-1 1 1,1 0-1,0-1 1,0 1-1,0-1 1,0 1-1,0-1 1,0 0-1,0 0 1,1 0-1,-1 0 1,0 0-1,0-1 1,1 1-1,-1-1 1,1 1-1,-1-1 1,1 1-1,-1-1 1,1 0-1,0 1 1,0-1-1,-1-3 1,-1-2-355,0-1 1,1 1-1,0-1 0,0 0 1,0-14-1,-1-50-3620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50.6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79 220 5939,'0'0'3425,"34"0"-3249,107-5-106,-134 5-69,0-1 0,-1 0 0,1-1 0,0 1 1,-1-1-1,1-1 0,-1 1 0,7-5 0,-8 4-6,0 0 0,-1-1 0,0 0-1,0 0 1,0 0 0,4-6-1,-4 5-5,0 0-18,-1 0-1,1-1 0,-1 1 0,0-1 0,0 0 0,-1 0 0,0 0 1,0 0-1,0 0 0,-1-1 0,1 1 0,-2 0 0,1-1 1,-1 1-1,0-9 0,0 13 32,0 0 0,-1 0 1,1 0-1,0 0 0,-1 0 0,1 0 0,-1 0 1,0 0-1,0 0 0,0 0 0,0 0 1,0 0-1,0 0 0,0 1 0,-1-1 0,1 0 1,-1 1-1,1-1 0,-1 1 0,1 0 1,-1-1-1,0 1 0,0 0 0,0 0 0,1 0 1,-1 0-1,0 0 0,0 1 0,-1-1 1,1 1-1,-2-1 0,-9-2 116,0 2 1,0-1-1,-1 2 1,-13 0-1,11 0 94,8 0-128,0 1 0,0-1 0,0 1 0,0 1-1,0-1 1,0 1 0,1 1 0,-1-1 0,1 1 0,-1 1 0,1-1 0,0 1 0,0 1 0,0-1 0,1 1 0,0 0-1,0 0 1,0 1 0,0 0 0,1 0 0,-6 9 0,0 1 4,1 1-1,0 0 1,1 1 0,1 0-1,1 1 1,0-1 0,2 1-1,0 1 1,-3 23-1,2 11-34,2 0 0,4 59 0,0-103-53,0 0 1,1 0-1,0 0 0,1 0 1,4 12-1,-4-17-4,0 0-1,0 0 1,1 0 0,0 0 0,0-1-1,0 1 1,1-1 0,-1 0-1,1 0 1,7 6 0,-3-4-34,0 0-1,1 0 1,0-1 0,0 0-1,0 0 1,0-1 0,1-1-1,-1 0 1,14 3 0,0-2-227,0-1 1,47 0-1,-59-3 123,-1 0 0,1-1-1,0 0 1,0 0 0,0-1-1,-1-1 1,1 0 0,-1 0-1,0-1 1,0-1-1,0 0 1,0 0 0,17-13-1,-12 7-4,-1-1-1,0-1 0,-1 0 1,-1 0-1,0-2 0,0 1 1,-2-2-1,0 1 0,0-1 1,11-29-1,-12 21 184,-1-1 0,-1 0 0,-2-1 1,0 1-1,-1-1 0,-1-51 0,-3 23 1741,0 54-1735,0 0 1,-1-1-1,1 1 1,-1 0-1,1-1 0,-1 1 1,1 0-1,-1-1 1,1 1-1,-1 0 0,1 0 1,-1 0-1,1 0 1,-1 0-1,1-1 0,-1 1 1,1 0-1,-1 0 1,0 0-1,1 0 0,-1 0 1,1 1-1,-1-1 1,0 0-1,0 0 56,-1 0-74,0 0-1,-1 0 1,1 1 0,0-1 0,0 1 0,0-1-1,0 1 1,-1-1 0,1 1 0,0 0-1,0 0 1,0 0 0,1 1 0,-1-1 0,0 0-1,-2 3 1,1-2 4,1 1 0,0 0 0,0 0-1,0 0 1,0 0 0,0 1 0,1-1-1,-1 0 1,0 5 0,-1 6 54,0 0 0,1 1-1,-1 28 1,3-37-61,-1 143 259,2-73-208,-1-74-43,0-5 56,0-43-105,11-87 0,-8 117 4,0 0 0,1 0 0,1 1 0,0-1 0,1 1 0,1 1 0,0-1 0,1 1 0,11-15 0,-17 27 20,-1 0 0,1 1-1,-1-1 1,1 0 0,0 1-1,-1 0 1,1-1 0,0 1-1,0 0 1,0 0-1,0 0 1,0 0 0,0 0-1,3 0 1,-1 0-4,0 1 0,0-1 1,0 1-1,0 0 0,0 0 0,0 1 0,6 0 0,-7 0 0,0 1 0,0-1 0,0 0 0,0 1 0,0 0-1,0-1 1,0 1 0,0 1 0,0-1 0,-1 0-1,1 0 1,-1 1 0,0 0 0,0-1 0,4 7 0,2 2 0,49 60-89,3-3 0,110 96 0,-132-128-890,-37-35 840,-1-1 1,1 1 0,-1-1-1,1 1 1,-1-1 0,1 1-1,0-1 1,-1 0 0,1 1-1,-1-1 1,1 0-1,0 1 1,0-1 0,-1 0-1,1 0 1,0 0 0,-1 0-1,1 0 1,0 0-1,0 0 1,-1 0 0,1 0-1,0 0 1,-1 0 0,1 0-1,0 0 1,0 0-1,-1-1 1,1 1 0,0 0-1,-1-1 1,1 1 0,-1 0-1,1-1 1,0 1 0,0-1-1,6-21-2763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50.8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 4626,'0'0'6931,"-24"237"-6450,24-140-289,3-3-144,4-11-48,4-8-224,3-15-625,-1-11-624,-2-22-976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51.1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 85 4978,'0'0'4971,"13"-14"-4841,4-3-100,25-21-1,-39 36-28,-1 1 0,1-1 0,0 0 0,0 1 1,0-1-1,0 1 0,0 0 0,1 0 0,-1 0 0,0 1 0,0-1 1,1 1-1,-1 0 0,0 0 0,0 0 0,7 1 0,3 0 7,-1-2 0,14 3 63,-24-2-51,-1 1-1,1-1 0,-1 1 0,0-1 0,1 1 1,-1 0-1,0 0 0,1 0 0,-1 0 0,0 0 1,0 0-1,0 0 0,0 0 0,0 0 0,2 2 0,5 12 331,0-1 0,-1 1 0,0 1 0,8 28 0,12 70 307,-13-49-614,-8-40-36,1 0 0,1 0 1,1-1-1,2 0 0,0 0 1,1-2-1,23 32 0,-35-54-7,4 5-20,-1-1 0,1 1 1,-1 0-1,0 0 0,0 1 0,0-1 0,-1 0 1,0 1-1,0 0 0,0-1 0,-1 1 0,1 0 1,-1 8-1,-1-12-4,0-1 0,0 0 0,0 0 1,0 0-1,0 0 0,0 1 0,-1-1 0,1 0 1,0 0-1,-1 0 0,1 0 0,-1 0 1,1 0-1,-1 0 0,0 0 0,1 0 0,-1 0 1,0 0-1,0 0 0,0 0 0,-1 0 0,-2 2-47,0-1-1,0 0 1,0-1-1,0 1 0,-5 0 1,4 0 23,-12 3-90,-1-1-1,1-1 0,-26 1 0,-57-2-784,72-2 606,5 0-39,-38 0-715,55-1 762,-1 0 0,0 0 0,1 0 0,0-1-1,-1 0 1,-8-4 0,9 3-349,0-1 1,0 0 0,1-1-1,-1 0 1,1 1-1,-7-9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51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15 4386,'0'0'8182,"4"-5"-7651,-4 5-518,1-1-1,-1 0 0,1 0 1,0 0-1,-1 1 1,1-1-1,0 0 0,0 1 1,0-1-1,-1 1 0,1-1 1,0 1-1,0-1 0,1 1 1,-2 0-7,1 0-1,-1 0 1,0 0 0,1 0 0,-1 0 0,0 0-1,1 0 1,-1 0 0,0 0 0,1 1 0,-1-1-1,0 0 1,1 0 0,-1 0 0,0 1 0,0-1-1,1 0 1,-1 0 0,0 1 0,0-1 0,0 0-1,1 0 1,-1 1 0,0-1 0,0 0-1,0 1 1,0-1 0,1 1 0,1 7 90,-1 0 1,1 0-1,-1 12 0,0-16-61,64 470 1030,-63-463-1100,11 53-333,-12-58 215,1 0 1,0 0 0,0 0 0,1-1 0,0 1 0,0-1 0,5 9 0,-6-13-41,-1 0 0,1 0 0,-1 0 0,0 0 0,1 0 0,0 0 0,-1 0 0,1 0 0,0-1 0,-1 1 0,1-1 0,0 1 0,0-1 0,-1 0 0,1 1 0,0-1 0,0 0 0,0 0 0,0 0 0,-1-1 0,1 1 0,2-1 0,20-5-3244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51.8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7924,'0'0'5202,"93"225"-4706,-62-138-272,-7 3-128,-7-7-96,-3-1-96,-10-14-272,-4-15-608,0-12-961,-31-18-864,-24-12 415,-21-11-1567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52.0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68 2817,'0'0'6691,"238"-68"-6322,-141 68-273,0 0-96,-8 0 0,-13 0-1185,-10 0-1536,-18 0-3346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4:00:52.2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23 192 3714,'0'0'8097,"-4"13"-7913,3-8-152,-13 47 252,13-46-248,0 1-1,0-1 1,1 1-1,0-1 1,0 1-1,0-1 1,4 13-1,0-5 3,2 0 0,0-1 0,1 0 0,0 0 0,1-1-1,0 1 1,1-2 0,0 1 0,22 19 0,-24-25-30,1-1-1,0 0 1,0 0 0,0-1-1,0 0 1,1 0 0,-1-1-1,1 0 1,0-1 0,0 0-1,0 0 1,1-1 0,-1 0-1,0 0 1,10-2 0,-16 1-6,0 0 0,-1 0 0,1 0 1,0-1-1,-1 0 0,1 1 1,-1-1-1,1 0 0,-1 0 0,1 0 1,-1-1-1,1 1 0,-1-1 1,3-2-1,-1 1-1,-1 0 1,0-1-1,0 0 0,0 0 1,0 0-1,0 0 1,2-6-1,1-5-1,0 0-1,-1 1 0,-1-1 1,3-18-1,-3-7-16,0-1 0,-4-50-1,0 56-20,0 34 36,0-19-107,0-1 0,-5-27 0,4 43-40,0-1-1,-1 1 1,0 0-1,0-1 0,0 1 1,0 0-1,-1 0 1,0 0-1,0 1 0,0-1 1,0 1-1,-8-8 1,11 11-71,-1 1 1,-1-2-879,1 1 879,0 1-1,1-1 1,-1 1-1,1 0 1,-1 0-1,0-1 0,1 1 1,-1 0-1,0 0 1,0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FA7C5-431B-43BB-8B82-5B6B0F20C50D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7BAC2-9092-445B-A18E-2F72B395FA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22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BAC2-9092-445B-A18E-2F72B395FAA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10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C694E-1042-DB4C-D5CC-5698D16C1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81662C-A4CD-294A-0D57-384931579E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BC685-A5DE-9D79-7D46-17C4968C6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C84AA-0267-B36B-C998-F14E935995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BAC2-9092-445B-A18E-2F72B395FAAB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11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61B74-57CE-AAB3-A45F-645F9847F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F38A20-5E27-E1D6-3346-7F4CCDD4E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2DE194-83F3-66F6-9CF0-F487E4498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BB59B-A95F-2696-4302-57113A5D9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BAC2-9092-445B-A18E-2F72B395FAAB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99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76390-1373-2560-8898-4B40F7660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75D2C-77C3-8839-50C6-0C7D6DE76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9F6AFB-F6E8-3EB7-F731-59C9C8B497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C579C-E50D-EEFD-0F69-BACCC5D8FA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BAC2-9092-445B-A18E-2F72B395FAAB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741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7C5D1-7A1F-70A7-4809-A8F3F3D90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BBA326-A844-4371-A380-912676F3A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3B8C9-F4D4-0B9E-F0D0-48D4A8F54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D4300-606F-77CC-F8F3-667D165F43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BAC2-9092-445B-A18E-2F72B395FAA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45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A4642-1F86-A0DF-D6C0-96E091D3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6E4DFF-CA53-78CE-2D38-EAAB225E5D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3AD1EC-AF45-ED3A-19EE-AC5B5B78B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7F24D-B361-2A32-D6E4-8621A981DA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BAC2-9092-445B-A18E-2F72B395FAAB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945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4450F-DF37-91BB-D2A1-E3156C781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A5965A-6765-3F11-B70D-A6BA4C8EE9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5F8ED-005B-65AA-D4BA-2AA95CE0E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9ECC1-37B9-03A6-0FA7-2039FB974D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BAC2-9092-445B-A18E-2F72B395FAAB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789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05EEE-A77C-CD86-57B6-4E9C796BD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BABAE-504C-4AC1-8840-F38CEE232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8BFC14-F6F2-43E5-C400-D22672F00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13148-3A15-57E5-80DB-D6A490BC22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BAC2-9092-445B-A18E-2F72B395FAAB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277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3DB38-C292-5B00-A3C5-29E8A0CBF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865FF3-6A9B-9D9D-ECED-C6277C3E1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E3E3D9-BB4F-D837-DF07-7404F1439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217CB-FD7A-3B11-CF12-286B76E6E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BAC2-9092-445B-A18E-2F72B395FAAB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288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B32F7-A45D-A3B2-6A30-DF67CA2B7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EAB543-4763-A91C-7516-B83D0E7246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51594-D2C4-84E9-75C8-C51E546FC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FFBBF-FC9F-471B-0B8E-F6EAA04E1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BAC2-9092-445B-A18E-2F72B395FAAB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270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A29D2-596A-8B3F-5DAB-A8E479DF6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4C102F-2D79-BA34-474D-729E1BB75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0D354D-4C26-F7B5-1C48-B0E94959F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3E07D-A84A-5684-C504-5D72AB48E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BAC2-9092-445B-A18E-2F72B395FAAB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726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BAC2-9092-445B-A18E-2F72B395FAA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471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4212F-B575-5051-FBF1-D4059C2B5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07B54-8A10-F560-370D-87AF90724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7B9B17-8BDE-92E4-5C10-CF4D6F9D5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587E8-C601-AA1B-E322-16308AABCD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BAC2-9092-445B-A18E-2F72B395FAA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60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F9686-3BC2-70D6-1201-F574AAFD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9F6D0-EB17-4712-D6DF-011A8330E4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73B9D3-6E28-370D-C6D1-951748815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2EE72-A9D2-1766-BC6B-BC3F1B95B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BAC2-9092-445B-A18E-2F72B395FAA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050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A61AF-0800-36F2-0741-CF7CD965F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336B9-EA53-83F4-302B-D976CB6DF4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5B351-02B9-BC56-EFEB-4999014E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79CC-EE5D-745E-3F02-C8FAC99484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BAC2-9092-445B-A18E-2F72B395FAA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066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EDC60-7273-4564-44F5-B7562CEE1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010724-1ED6-652C-A4A8-F4B0066136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E09FFD-88D9-62AD-D85C-A9C817C3F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7E36B-8683-F5DA-8FE5-99A998452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BAC2-9092-445B-A18E-2F72B395FAA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337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FEF9A-10A4-951D-CE66-3315256FF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407032-568C-EE86-DA9E-FC1351141F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B6254-2429-A761-5CB6-5A701AA6B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8C28F-402A-0D5B-C9F6-0409CC749E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BAC2-9092-445B-A18E-2F72B395FAA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489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9DBA-06A5-671D-CBFD-B71D1CDFE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9F6077-BC2F-D572-9C0D-00F48FEF3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E2DD4F-0A85-824B-6F3F-495F96CAC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617DC-7F6D-AFB7-F6C4-0B1F7D81B3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BAC2-9092-445B-A18E-2F72B395FAA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043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10371-DF2E-83C7-5A27-E358B7C2D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8AE67-1EC5-054C-EB92-39CEA592A9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AC73BE-3CEE-5E8D-4E46-34787C38C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4B2EA-46FF-4700-C6EF-D479B13C6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BAC2-9092-445B-A18E-2F72B395FAA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63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D037-5692-4F94-6004-AAD5ECE2A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B9D1B-532F-E8A2-FF7C-599857996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FB102-579C-C5CF-8546-75393D9F2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E765-01BC-4E90-86D8-BAC34AE04746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63349-5769-252E-8539-B25F5DFCB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3EA5B-DDB9-C646-EFDA-184984C99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2FBEF-B745-4E46-AB72-5CAFC8837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150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13C5-103A-6B02-2C56-40880EC9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4CFFA-A83A-B39C-9B71-70486B082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98959-8B0D-800B-F986-F1F99468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E765-01BC-4E90-86D8-BAC34AE04746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4268E-9A0A-FB3D-961C-F7B54C65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922D7-DFBC-B023-6E49-06678D45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2FBEF-B745-4E46-AB72-5CAFC8837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86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50E901-AE04-BFBA-155C-07C594F87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62475-A9B6-B700-092F-6FC902BC9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0D42B-B65B-8170-2928-7C1642FAC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E765-01BC-4E90-86D8-BAC34AE04746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861D7-E640-2889-350B-6AF722DFB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96FE4-8751-65E4-FC7C-C24A9A902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2FBEF-B745-4E46-AB72-5CAFC8837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226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9267-877E-3C3D-D777-33922E32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CEDBF-7417-F888-7790-973DAA340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86896-3FB7-0580-9381-2A453276A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E765-01BC-4E90-86D8-BAC34AE04746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5EA31-F09A-92B2-4670-1CC836739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10CE-CFC2-6D2E-F4A3-E694C833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2FBEF-B745-4E46-AB72-5CAFC8837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371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D419B-C713-729B-038A-99F332E7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BBA48-A513-C071-1B75-81C0CBB07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3B53C-9E5C-A72B-4CA5-950F9875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E765-01BC-4E90-86D8-BAC34AE04746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F54E6-7FAE-EDCB-88B5-A4B108FA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E0175-AA10-5E38-7E44-2977359AA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2FBEF-B745-4E46-AB72-5CAFC8837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209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5188A-8B77-284A-77DC-108E39514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DC48F-20AB-621F-91D1-784BEF9A94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7B6E4-C32A-689D-2474-44065DB4E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F6C5F-0F95-95E2-3E3B-6BEE0069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E765-01BC-4E90-86D8-BAC34AE04746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06FFC-5F82-872C-EA8C-0B88FBCE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01134-3E4C-59E0-23B5-D49E5C9E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2FBEF-B745-4E46-AB72-5CAFC8837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145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1D1B-D888-B0AA-E09E-97BFD885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74293-3668-535D-CBEF-1054174F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6D04D-1C22-B730-D177-D979B09DE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8B2F5-497E-BC6B-EB0E-56FA2C1EB6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35B3D-E76E-00BB-C9A3-782FBF0031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D2907A-AA49-FAEB-0D53-7A9BEB827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E765-01BC-4E90-86D8-BAC34AE04746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6BCE0B-9F0B-3F32-5784-99EE3427A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60762-3EDB-7410-564B-B988E8B01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2FBEF-B745-4E46-AB72-5CAFC8837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314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32FA-FADA-3CE8-21E8-06A25A89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94CDFD-DCF4-DE9F-07C5-12625C340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E765-01BC-4E90-86D8-BAC34AE04746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E92CE-EF5D-E7CA-021C-F80C6AC92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9B63-C3F9-E78B-3B63-CEB6FAEB6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2FBEF-B745-4E46-AB72-5CAFC8837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59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7C7D1-2694-641B-0F7C-F69A494AF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E765-01BC-4E90-86D8-BAC34AE04746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9FC3C-F744-4A09-8A6E-65D058337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FF8E5-4102-5720-07F8-5E1E4DF5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2FBEF-B745-4E46-AB72-5CAFC8837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1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97702-21A7-0F46-AE11-55E0C21AB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AC409-7484-D8E3-6F7D-1419694A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B5D90-747B-D161-3A7E-5AA0F1D82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BEEA5-C34A-6892-144E-F704EB645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E765-01BC-4E90-86D8-BAC34AE04746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26324-A264-5652-3D90-54C0C8755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FB358-FBA5-7AD3-60E5-9AAFBBD1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2FBEF-B745-4E46-AB72-5CAFC8837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859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FAD8-0823-2824-7860-A10AA7408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C52AAC-D37E-2774-2815-A65EDEA5A7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EC127-8FC3-C3D2-1C5C-C42F98CE7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55A9B-81F3-10F6-08DD-A04DA7614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E765-01BC-4E90-86D8-BAC34AE04746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9F4D8-4AC2-7348-0FF8-C08ACD4B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61D3F-A55D-55F5-9229-BB8D0BD0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2FBEF-B745-4E46-AB72-5CAFC8837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418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4E3E94-DA2E-4510-A609-884F8AB9F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742E1-B1BE-C4EF-04DD-95015D45D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794A5-EE65-CFF7-26B1-6B6644EE3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47E765-01BC-4E90-86D8-BAC34AE04746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84D75-7C4C-15A8-FFF8-6BBDCC624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04470-50C3-DDD9-083C-8C5065DF8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72FBEF-B745-4E46-AB72-5CAFC8837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39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8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2.png"/><Relationship Id="rId21" Type="http://schemas.openxmlformats.org/officeDocument/2006/relationships/image" Target="../media/image34.png"/><Relationship Id="rId63" Type="http://schemas.openxmlformats.org/officeDocument/2006/relationships/image" Target="../media/image55.png"/><Relationship Id="rId159" Type="http://schemas.openxmlformats.org/officeDocument/2006/relationships/image" Target="../media/image103.png"/><Relationship Id="rId170" Type="http://schemas.openxmlformats.org/officeDocument/2006/relationships/customXml" Target="../ink/ink95.xml"/><Relationship Id="rId226" Type="http://schemas.openxmlformats.org/officeDocument/2006/relationships/customXml" Target="../ink/ink123.xml"/><Relationship Id="rId268" Type="http://schemas.openxmlformats.org/officeDocument/2006/relationships/customXml" Target="../ink/ink144.xml"/><Relationship Id="rId11" Type="http://schemas.openxmlformats.org/officeDocument/2006/relationships/image" Target="../media/image29.png"/><Relationship Id="rId32" Type="http://schemas.openxmlformats.org/officeDocument/2006/relationships/customXml" Target="../ink/ink26.xml"/><Relationship Id="rId53" Type="http://schemas.openxmlformats.org/officeDocument/2006/relationships/image" Target="../media/image50.png"/><Relationship Id="rId74" Type="http://schemas.openxmlformats.org/officeDocument/2006/relationships/customXml" Target="../ink/ink47.xml"/><Relationship Id="rId128" Type="http://schemas.openxmlformats.org/officeDocument/2006/relationships/customXml" Target="../ink/ink74.xml"/><Relationship Id="rId149" Type="http://schemas.openxmlformats.org/officeDocument/2006/relationships/image" Target="../media/image98.png"/><Relationship Id="rId5" Type="http://schemas.openxmlformats.org/officeDocument/2006/relationships/image" Target="../media/image26.png"/><Relationship Id="rId95" Type="http://schemas.openxmlformats.org/officeDocument/2006/relationships/image" Target="../media/image71.png"/><Relationship Id="rId160" Type="http://schemas.openxmlformats.org/officeDocument/2006/relationships/customXml" Target="../ink/ink90.xml"/><Relationship Id="rId181" Type="http://schemas.openxmlformats.org/officeDocument/2006/relationships/image" Target="../media/image114.png"/><Relationship Id="rId216" Type="http://schemas.openxmlformats.org/officeDocument/2006/relationships/customXml" Target="../ink/ink118.xml"/><Relationship Id="rId237" Type="http://schemas.openxmlformats.org/officeDocument/2006/relationships/image" Target="../media/image142.png"/><Relationship Id="rId258" Type="http://schemas.openxmlformats.org/officeDocument/2006/relationships/customXml" Target="../ink/ink139.xml"/><Relationship Id="rId22" Type="http://schemas.openxmlformats.org/officeDocument/2006/relationships/customXml" Target="../ink/ink21.xml"/><Relationship Id="rId43" Type="http://schemas.openxmlformats.org/officeDocument/2006/relationships/image" Target="../media/image45.png"/><Relationship Id="rId64" Type="http://schemas.openxmlformats.org/officeDocument/2006/relationships/customXml" Target="../ink/ink42.xml"/><Relationship Id="rId118" Type="http://schemas.openxmlformats.org/officeDocument/2006/relationships/customXml" Target="../ink/ink69.xml"/><Relationship Id="rId139" Type="http://schemas.openxmlformats.org/officeDocument/2006/relationships/image" Target="../media/image93.png"/><Relationship Id="rId85" Type="http://schemas.openxmlformats.org/officeDocument/2006/relationships/image" Target="../media/image66.png"/><Relationship Id="rId150" Type="http://schemas.openxmlformats.org/officeDocument/2006/relationships/customXml" Target="../ink/ink85.xml"/><Relationship Id="rId171" Type="http://schemas.openxmlformats.org/officeDocument/2006/relationships/image" Target="../media/image109.png"/><Relationship Id="rId192" Type="http://schemas.openxmlformats.org/officeDocument/2006/relationships/customXml" Target="../ink/ink106.xml"/><Relationship Id="rId206" Type="http://schemas.openxmlformats.org/officeDocument/2006/relationships/customXml" Target="../ink/ink113.xml"/><Relationship Id="rId227" Type="http://schemas.openxmlformats.org/officeDocument/2006/relationships/image" Target="../media/image137.png"/><Relationship Id="rId248" Type="http://schemas.openxmlformats.org/officeDocument/2006/relationships/customXml" Target="../ink/ink134.xml"/><Relationship Id="rId269" Type="http://schemas.openxmlformats.org/officeDocument/2006/relationships/image" Target="../media/image158.png"/><Relationship Id="rId12" Type="http://schemas.openxmlformats.org/officeDocument/2006/relationships/customXml" Target="../ink/ink16.xml"/><Relationship Id="rId33" Type="http://schemas.openxmlformats.org/officeDocument/2006/relationships/image" Target="../media/image40.png"/><Relationship Id="rId108" Type="http://schemas.openxmlformats.org/officeDocument/2006/relationships/customXml" Target="../ink/ink64.xml"/><Relationship Id="rId129" Type="http://schemas.openxmlformats.org/officeDocument/2006/relationships/image" Target="../media/image88.png"/><Relationship Id="rId54" Type="http://schemas.openxmlformats.org/officeDocument/2006/relationships/customXml" Target="../ink/ink37.xml"/><Relationship Id="rId75" Type="http://schemas.openxmlformats.org/officeDocument/2006/relationships/image" Target="../media/image61.png"/><Relationship Id="rId96" Type="http://schemas.openxmlformats.org/officeDocument/2006/relationships/customXml" Target="../ink/ink58.xml"/><Relationship Id="rId140" Type="http://schemas.openxmlformats.org/officeDocument/2006/relationships/customXml" Target="../ink/ink80.xml"/><Relationship Id="rId161" Type="http://schemas.openxmlformats.org/officeDocument/2006/relationships/image" Target="../media/image104.png"/><Relationship Id="rId182" Type="http://schemas.openxmlformats.org/officeDocument/2006/relationships/customXml" Target="../ink/ink101.xml"/><Relationship Id="rId217" Type="http://schemas.openxmlformats.org/officeDocument/2006/relationships/image" Target="../media/image132.png"/><Relationship Id="rId6" Type="http://schemas.openxmlformats.org/officeDocument/2006/relationships/customXml" Target="../ink/ink13.xml"/><Relationship Id="rId238" Type="http://schemas.openxmlformats.org/officeDocument/2006/relationships/customXml" Target="../ink/ink129.xml"/><Relationship Id="rId259" Type="http://schemas.openxmlformats.org/officeDocument/2006/relationships/image" Target="../media/image153.png"/><Relationship Id="rId23" Type="http://schemas.openxmlformats.org/officeDocument/2006/relationships/image" Target="../media/image35.png"/><Relationship Id="rId119" Type="http://schemas.openxmlformats.org/officeDocument/2006/relationships/image" Target="../media/image83.png"/><Relationship Id="rId44" Type="http://schemas.openxmlformats.org/officeDocument/2006/relationships/customXml" Target="../ink/ink32.xml"/><Relationship Id="rId65" Type="http://schemas.openxmlformats.org/officeDocument/2006/relationships/image" Target="../media/image56.png"/><Relationship Id="rId86" Type="http://schemas.openxmlformats.org/officeDocument/2006/relationships/customXml" Target="../ink/ink53.xml"/><Relationship Id="rId130" Type="http://schemas.openxmlformats.org/officeDocument/2006/relationships/customXml" Target="../ink/ink75.xml"/><Relationship Id="rId151" Type="http://schemas.openxmlformats.org/officeDocument/2006/relationships/image" Target="../media/image99.png"/><Relationship Id="rId172" Type="http://schemas.openxmlformats.org/officeDocument/2006/relationships/customXml" Target="../ink/ink96.xml"/><Relationship Id="rId193" Type="http://schemas.openxmlformats.org/officeDocument/2006/relationships/image" Target="../media/image120.png"/><Relationship Id="rId207" Type="http://schemas.openxmlformats.org/officeDocument/2006/relationships/image" Target="../media/image127.png"/><Relationship Id="rId228" Type="http://schemas.openxmlformats.org/officeDocument/2006/relationships/customXml" Target="../ink/ink124.xml"/><Relationship Id="rId249" Type="http://schemas.openxmlformats.org/officeDocument/2006/relationships/image" Target="../media/image148.png"/><Relationship Id="rId13" Type="http://schemas.openxmlformats.org/officeDocument/2006/relationships/image" Target="../media/image30.png"/><Relationship Id="rId109" Type="http://schemas.openxmlformats.org/officeDocument/2006/relationships/image" Target="../media/image78.png"/><Relationship Id="rId260" Type="http://schemas.openxmlformats.org/officeDocument/2006/relationships/customXml" Target="../ink/ink140.xml"/><Relationship Id="rId34" Type="http://schemas.openxmlformats.org/officeDocument/2006/relationships/customXml" Target="../ink/ink27.xml"/><Relationship Id="rId55" Type="http://schemas.openxmlformats.org/officeDocument/2006/relationships/image" Target="../media/image51.png"/><Relationship Id="rId76" Type="http://schemas.openxmlformats.org/officeDocument/2006/relationships/customXml" Target="../ink/ink48.xml"/><Relationship Id="rId97" Type="http://schemas.openxmlformats.org/officeDocument/2006/relationships/image" Target="../media/image72.png"/><Relationship Id="rId120" Type="http://schemas.openxmlformats.org/officeDocument/2006/relationships/customXml" Target="../ink/ink70.xml"/><Relationship Id="rId141" Type="http://schemas.openxmlformats.org/officeDocument/2006/relationships/image" Target="../media/image94.png"/><Relationship Id="rId7" Type="http://schemas.openxmlformats.org/officeDocument/2006/relationships/image" Target="../media/image27.png"/><Relationship Id="rId162" Type="http://schemas.openxmlformats.org/officeDocument/2006/relationships/customXml" Target="../ink/ink91.xml"/><Relationship Id="rId183" Type="http://schemas.openxmlformats.org/officeDocument/2006/relationships/image" Target="../media/image115.png"/><Relationship Id="rId218" Type="http://schemas.openxmlformats.org/officeDocument/2006/relationships/customXml" Target="../ink/ink119.xml"/><Relationship Id="rId239" Type="http://schemas.openxmlformats.org/officeDocument/2006/relationships/image" Target="../media/image143.png"/><Relationship Id="rId250" Type="http://schemas.openxmlformats.org/officeDocument/2006/relationships/customXml" Target="../ink/ink135.xml"/><Relationship Id="rId24" Type="http://schemas.openxmlformats.org/officeDocument/2006/relationships/customXml" Target="../ink/ink22.xml"/><Relationship Id="rId45" Type="http://schemas.openxmlformats.org/officeDocument/2006/relationships/image" Target="../media/image46.png"/><Relationship Id="rId66" Type="http://schemas.openxmlformats.org/officeDocument/2006/relationships/customXml" Target="../ink/ink43.xml"/><Relationship Id="rId87" Type="http://schemas.openxmlformats.org/officeDocument/2006/relationships/image" Target="../media/image67.png"/><Relationship Id="rId110" Type="http://schemas.openxmlformats.org/officeDocument/2006/relationships/customXml" Target="../ink/ink65.xml"/><Relationship Id="rId131" Type="http://schemas.openxmlformats.org/officeDocument/2006/relationships/image" Target="../media/image89.png"/><Relationship Id="rId152" Type="http://schemas.openxmlformats.org/officeDocument/2006/relationships/customXml" Target="../ink/ink86.xml"/><Relationship Id="rId173" Type="http://schemas.openxmlformats.org/officeDocument/2006/relationships/image" Target="../media/image110.png"/><Relationship Id="rId194" Type="http://schemas.openxmlformats.org/officeDocument/2006/relationships/customXml" Target="../ink/ink107.xml"/><Relationship Id="rId208" Type="http://schemas.openxmlformats.org/officeDocument/2006/relationships/customXml" Target="../ink/ink114.xml"/><Relationship Id="rId229" Type="http://schemas.openxmlformats.org/officeDocument/2006/relationships/image" Target="../media/image138.png"/><Relationship Id="rId240" Type="http://schemas.openxmlformats.org/officeDocument/2006/relationships/customXml" Target="../ink/ink130.xml"/><Relationship Id="rId261" Type="http://schemas.openxmlformats.org/officeDocument/2006/relationships/image" Target="../media/image154.png"/><Relationship Id="rId14" Type="http://schemas.openxmlformats.org/officeDocument/2006/relationships/customXml" Target="../ink/ink17.xml"/><Relationship Id="rId35" Type="http://schemas.openxmlformats.org/officeDocument/2006/relationships/image" Target="../media/image41.png"/><Relationship Id="rId56" Type="http://schemas.openxmlformats.org/officeDocument/2006/relationships/customXml" Target="../ink/ink38.xml"/><Relationship Id="rId77" Type="http://schemas.openxmlformats.org/officeDocument/2006/relationships/image" Target="../media/image62.png"/><Relationship Id="rId100" Type="http://schemas.openxmlformats.org/officeDocument/2006/relationships/customXml" Target="../ink/ink60.xml"/><Relationship Id="rId8" Type="http://schemas.openxmlformats.org/officeDocument/2006/relationships/customXml" Target="../ink/ink14.xml"/><Relationship Id="rId98" Type="http://schemas.openxmlformats.org/officeDocument/2006/relationships/customXml" Target="../ink/ink59.xml"/><Relationship Id="rId121" Type="http://schemas.openxmlformats.org/officeDocument/2006/relationships/image" Target="../media/image84.png"/><Relationship Id="rId142" Type="http://schemas.openxmlformats.org/officeDocument/2006/relationships/customXml" Target="../ink/ink81.xml"/><Relationship Id="rId163" Type="http://schemas.openxmlformats.org/officeDocument/2006/relationships/image" Target="../media/image105.png"/><Relationship Id="rId184" Type="http://schemas.openxmlformats.org/officeDocument/2006/relationships/customXml" Target="../ink/ink102.xml"/><Relationship Id="rId219" Type="http://schemas.openxmlformats.org/officeDocument/2006/relationships/image" Target="../media/image133.png"/><Relationship Id="rId230" Type="http://schemas.openxmlformats.org/officeDocument/2006/relationships/customXml" Target="../ink/ink125.xml"/><Relationship Id="rId251" Type="http://schemas.openxmlformats.org/officeDocument/2006/relationships/image" Target="../media/image149.png"/><Relationship Id="rId25" Type="http://schemas.openxmlformats.org/officeDocument/2006/relationships/image" Target="../media/image36.png"/><Relationship Id="rId46" Type="http://schemas.openxmlformats.org/officeDocument/2006/relationships/customXml" Target="../ink/ink33.xml"/><Relationship Id="rId67" Type="http://schemas.openxmlformats.org/officeDocument/2006/relationships/image" Target="../media/image57.png"/><Relationship Id="rId88" Type="http://schemas.openxmlformats.org/officeDocument/2006/relationships/customXml" Target="../ink/ink54.xml"/><Relationship Id="rId111" Type="http://schemas.openxmlformats.org/officeDocument/2006/relationships/image" Target="../media/image79.png"/><Relationship Id="rId132" Type="http://schemas.openxmlformats.org/officeDocument/2006/relationships/customXml" Target="../ink/ink76.xml"/><Relationship Id="rId153" Type="http://schemas.openxmlformats.org/officeDocument/2006/relationships/image" Target="../media/image100.png"/><Relationship Id="rId174" Type="http://schemas.openxmlformats.org/officeDocument/2006/relationships/customXml" Target="../ink/ink97.xml"/><Relationship Id="rId195" Type="http://schemas.openxmlformats.org/officeDocument/2006/relationships/image" Target="../media/image121.png"/><Relationship Id="rId209" Type="http://schemas.openxmlformats.org/officeDocument/2006/relationships/image" Target="../media/image128.png"/><Relationship Id="rId220" Type="http://schemas.openxmlformats.org/officeDocument/2006/relationships/customXml" Target="../ink/ink120.xml"/><Relationship Id="rId241" Type="http://schemas.openxmlformats.org/officeDocument/2006/relationships/image" Target="../media/image144.png"/><Relationship Id="rId15" Type="http://schemas.openxmlformats.org/officeDocument/2006/relationships/image" Target="../media/image31.png"/><Relationship Id="rId36" Type="http://schemas.openxmlformats.org/officeDocument/2006/relationships/customXml" Target="../ink/ink28.xml"/><Relationship Id="rId57" Type="http://schemas.openxmlformats.org/officeDocument/2006/relationships/image" Target="../media/image52.png"/><Relationship Id="rId262" Type="http://schemas.openxmlformats.org/officeDocument/2006/relationships/customXml" Target="../ink/ink141.xml"/><Relationship Id="rId78" Type="http://schemas.openxmlformats.org/officeDocument/2006/relationships/customXml" Target="../ink/ink49.xml"/><Relationship Id="rId99" Type="http://schemas.openxmlformats.org/officeDocument/2006/relationships/image" Target="../media/image73.png"/><Relationship Id="rId101" Type="http://schemas.openxmlformats.org/officeDocument/2006/relationships/image" Target="../media/image74.png"/><Relationship Id="rId122" Type="http://schemas.openxmlformats.org/officeDocument/2006/relationships/customXml" Target="../ink/ink71.xml"/><Relationship Id="rId143" Type="http://schemas.openxmlformats.org/officeDocument/2006/relationships/image" Target="../media/image95.png"/><Relationship Id="rId164" Type="http://schemas.openxmlformats.org/officeDocument/2006/relationships/customXml" Target="../ink/ink92.xml"/><Relationship Id="rId185" Type="http://schemas.openxmlformats.org/officeDocument/2006/relationships/image" Target="../media/image116.png"/><Relationship Id="rId9" Type="http://schemas.openxmlformats.org/officeDocument/2006/relationships/image" Target="../media/image28.png"/><Relationship Id="rId210" Type="http://schemas.openxmlformats.org/officeDocument/2006/relationships/customXml" Target="../ink/ink115.xml"/><Relationship Id="rId26" Type="http://schemas.openxmlformats.org/officeDocument/2006/relationships/customXml" Target="../ink/ink23.xml"/><Relationship Id="rId231" Type="http://schemas.openxmlformats.org/officeDocument/2006/relationships/image" Target="../media/image139.png"/><Relationship Id="rId252" Type="http://schemas.openxmlformats.org/officeDocument/2006/relationships/customXml" Target="../ink/ink136.xml"/><Relationship Id="rId47" Type="http://schemas.openxmlformats.org/officeDocument/2006/relationships/image" Target="../media/image47.png"/><Relationship Id="rId68" Type="http://schemas.openxmlformats.org/officeDocument/2006/relationships/customXml" Target="../ink/ink44.xml"/><Relationship Id="rId89" Type="http://schemas.openxmlformats.org/officeDocument/2006/relationships/image" Target="../media/image68.png"/><Relationship Id="rId112" Type="http://schemas.openxmlformats.org/officeDocument/2006/relationships/customXml" Target="../ink/ink66.xml"/><Relationship Id="rId133" Type="http://schemas.openxmlformats.org/officeDocument/2006/relationships/image" Target="../media/image90.png"/><Relationship Id="rId154" Type="http://schemas.openxmlformats.org/officeDocument/2006/relationships/customXml" Target="../ink/ink87.xml"/><Relationship Id="rId175" Type="http://schemas.openxmlformats.org/officeDocument/2006/relationships/image" Target="../media/image111.png"/><Relationship Id="rId196" Type="http://schemas.openxmlformats.org/officeDocument/2006/relationships/customXml" Target="../ink/ink108.xml"/><Relationship Id="rId200" Type="http://schemas.openxmlformats.org/officeDocument/2006/relationships/customXml" Target="../ink/ink110.xml"/><Relationship Id="rId16" Type="http://schemas.openxmlformats.org/officeDocument/2006/relationships/customXml" Target="../ink/ink18.xml"/><Relationship Id="rId221" Type="http://schemas.openxmlformats.org/officeDocument/2006/relationships/image" Target="../media/image134.png"/><Relationship Id="rId242" Type="http://schemas.openxmlformats.org/officeDocument/2006/relationships/customXml" Target="../ink/ink131.xml"/><Relationship Id="rId263" Type="http://schemas.openxmlformats.org/officeDocument/2006/relationships/image" Target="../media/image155.png"/><Relationship Id="rId37" Type="http://schemas.openxmlformats.org/officeDocument/2006/relationships/image" Target="../media/image42.png"/><Relationship Id="rId58" Type="http://schemas.openxmlformats.org/officeDocument/2006/relationships/customXml" Target="../ink/ink39.xml"/><Relationship Id="rId79" Type="http://schemas.openxmlformats.org/officeDocument/2006/relationships/image" Target="../media/image63.png"/><Relationship Id="rId102" Type="http://schemas.openxmlformats.org/officeDocument/2006/relationships/customXml" Target="../ink/ink61.xml"/><Relationship Id="rId123" Type="http://schemas.openxmlformats.org/officeDocument/2006/relationships/image" Target="../media/image85.png"/><Relationship Id="rId144" Type="http://schemas.openxmlformats.org/officeDocument/2006/relationships/customXml" Target="../ink/ink82.xml"/><Relationship Id="rId90" Type="http://schemas.openxmlformats.org/officeDocument/2006/relationships/customXml" Target="../ink/ink55.xml"/><Relationship Id="rId165" Type="http://schemas.openxmlformats.org/officeDocument/2006/relationships/image" Target="../media/image106.png"/><Relationship Id="rId186" Type="http://schemas.openxmlformats.org/officeDocument/2006/relationships/customXml" Target="../ink/ink103.xml"/><Relationship Id="rId211" Type="http://schemas.openxmlformats.org/officeDocument/2006/relationships/image" Target="../media/image129.png"/><Relationship Id="rId232" Type="http://schemas.openxmlformats.org/officeDocument/2006/relationships/customXml" Target="../ink/ink126.xml"/><Relationship Id="rId253" Type="http://schemas.openxmlformats.org/officeDocument/2006/relationships/image" Target="../media/image150.png"/><Relationship Id="rId27" Type="http://schemas.openxmlformats.org/officeDocument/2006/relationships/image" Target="../media/image37.png"/><Relationship Id="rId48" Type="http://schemas.openxmlformats.org/officeDocument/2006/relationships/customXml" Target="../ink/ink34.xml"/><Relationship Id="rId69" Type="http://schemas.openxmlformats.org/officeDocument/2006/relationships/image" Target="../media/image58.png"/><Relationship Id="rId113" Type="http://schemas.openxmlformats.org/officeDocument/2006/relationships/image" Target="../media/image80.png"/><Relationship Id="rId134" Type="http://schemas.openxmlformats.org/officeDocument/2006/relationships/customXml" Target="../ink/ink77.xml"/><Relationship Id="rId80" Type="http://schemas.openxmlformats.org/officeDocument/2006/relationships/customXml" Target="../ink/ink50.xml"/><Relationship Id="rId155" Type="http://schemas.openxmlformats.org/officeDocument/2006/relationships/image" Target="../media/image101.png"/><Relationship Id="rId176" Type="http://schemas.openxmlformats.org/officeDocument/2006/relationships/customXml" Target="../ink/ink98.xml"/><Relationship Id="rId197" Type="http://schemas.openxmlformats.org/officeDocument/2006/relationships/image" Target="../media/image122.png"/><Relationship Id="rId201" Type="http://schemas.openxmlformats.org/officeDocument/2006/relationships/image" Target="../media/image124.png"/><Relationship Id="rId222" Type="http://schemas.openxmlformats.org/officeDocument/2006/relationships/customXml" Target="../ink/ink121.xml"/><Relationship Id="rId243" Type="http://schemas.openxmlformats.org/officeDocument/2006/relationships/image" Target="../media/image145.png"/><Relationship Id="rId264" Type="http://schemas.openxmlformats.org/officeDocument/2006/relationships/customXml" Target="../ink/ink142.xml"/><Relationship Id="rId17" Type="http://schemas.openxmlformats.org/officeDocument/2006/relationships/image" Target="../media/image32.png"/><Relationship Id="rId38" Type="http://schemas.openxmlformats.org/officeDocument/2006/relationships/customXml" Target="../ink/ink29.xml"/><Relationship Id="rId59" Type="http://schemas.openxmlformats.org/officeDocument/2006/relationships/image" Target="../media/image53.png"/><Relationship Id="rId103" Type="http://schemas.openxmlformats.org/officeDocument/2006/relationships/image" Target="../media/image75.png"/><Relationship Id="rId124" Type="http://schemas.openxmlformats.org/officeDocument/2006/relationships/customXml" Target="../ink/ink72.xml"/><Relationship Id="rId70" Type="http://schemas.openxmlformats.org/officeDocument/2006/relationships/customXml" Target="../ink/ink45.xml"/><Relationship Id="rId91" Type="http://schemas.openxmlformats.org/officeDocument/2006/relationships/image" Target="../media/image69.png"/><Relationship Id="rId145" Type="http://schemas.openxmlformats.org/officeDocument/2006/relationships/image" Target="../media/image96.png"/><Relationship Id="rId166" Type="http://schemas.openxmlformats.org/officeDocument/2006/relationships/customXml" Target="../ink/ink93.xml"/><Relationship Id="rId187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6.xml"/><Relationship Id="rId233" Type="http://schemas.openxmlformats.org/officeDocument/2006/relationships/image" Target="../media/image140.png"/><Relationship Id="rId254" Type="http://schemas.openxmlformats.org/officeDocument/2006/relationships/customXml" Target="../ink/ink137.xml"/><Relationship Id="rId28" Type="http://schemas.openxmlformats.org/officeDocument/2006/relationships/customXml" Target="../ink/ink24.xml"/><Relationship Id="rId49" Type="http://schemas.openxmlformats.org/officeDocument/2006/relationships/image" Target="../media/image48.png"/><Relationship Id="rId114" Type="http://schemas.openxmlformats.org/officeDocument/2006/relationships/customXml" Target="../ink/ink67.xml"/><Relationship Id="rId60" Type="http://schemas.openxmlformats.org/officeDocument/2006/relationships/customXml" Target="../ink/ink40.xml"/><Relationship Id="rId81" Type="http://schemas.openxmlformats.org/officeDocument/2006/relationships/image" Target="../media/image64.png"/><Relationship Id="rId135" Type="http://schemas.openxmlformats.org/officeDocument/2006/relationships/image" Target="../media/image91.png"/><Relationship Id="rId156" Type="http://schemas.openxmlformats.org/officeDocument/2006/relationships/customXml" Target="../ink/ink88.xml"/><Relationship Id="rId177" Type="http://schemas.openxmlformats.org/officeDocument/2006/relationships/image" Target="../media/image112.png"/><Relationship Id="rId198" Type="http://schemas.openxmlformats.org/officeDocument/2006/relationships/customXml" Target="../ink/ink109.xml"/><Relationship Id="rId202" Type="http://schemas.openxmlformats.org/officeDocument/2006/relationships/customXml" Target="../ink/ink111.xml"/><Relationship Id="rId223" Type="http://schemas.openxmlformats.org/officeDocument/2006/relationships/image" Target="../media/image135.png"/><Relationship Id="rId244" Type="http://schemas.openxmlformats.org/officeDocument/2006/relationships/customXml" Target="../ink/ink132.xml"/><Relationship Id="rId18" Type="http://schemas.openxmlformats.org/officeDocument/2006/relationships/customXml" Target="../ink/ink19.xml"/><Relationship Id="rId39" Type="http://schemas.openxmlformats.org/officeDocument/2006/relationships/image" Target="../media/image43.png"/><Relationship Id="rId265" Type="http://schemas.openxmlformats.org/officeDocument/2006/relationships/image" Target="../media/image156.png"/><Relationship Id="rId50" Type="http://schemas.openxmlformats.org/officeDocument/2006/relationships/customXml" Target="../ink/ink35.xml"/><Relationship Id="rId104" Type="http://schemas.openxmlformats.org/officeDocument/2006/relationships/customXml" Target="../ink/ink62.xml"/><Relationship Id="rId125" Type="http://schemas.openxmlformats.org/officeDocument/2006/relationships/image" Target="../media/image86.png"/><Relationship Id="rId146" Type="http://schemas.openxmlformats.org/officeDocument/2006/relationships/customXml" Target="../ink/ink83.xml"/><Relationship Id="rId167" Type="http://schemas.openxmlformats.org/officeDocument/2006/relationships/image" Target="../media/image107.png"/><Relationship Id="rId188" Type="http://schemas.openxmlformats.org/officeDocument/2006/relationships/customXml" Target="../ink/ink104.xml"/><Relationship Id="rId71" Type="http://schemas.openxmlformats.org/officeDocument/2006/relationships/image" Target="../media/image59.png"/><Relationship Id="rId92" Type="http://schemas.openxmlformats.org/officeDocument/2006/relationships/customXml" Target="../ink/ink56.xml"/><Relationship Id="rId213" Type="http://schemas.openxmlformats.org/officeDocument/2006/relationships/image" Target="../media/image130.png"/><Relationship Id="rId234" Type="http://schemas.openxmlformats.org/officeDocument/2006/relationships/customXml" Target="../ink/ink127.xml"/><Relationship Id="rId2" Type="http://schemas.openxmlformats.org/officeDocument/2006/relationships/customXml" Target="../ink/ink11.xml"/><Relationship Id="rId29" Type="http://schemas.openxmlformats.org/officeDocument/2006/relationships/image" Target="../media/image38.png"/><Relationship Id="rId255" Type="http://schemas.openxmlformats.org/officeDocument/2006/relationships/image" Target="../media/image151.png"/><Relationship Id="rId40" Type="http://schemas.openxmlformats.org/officeDocument/2006/relationships/customXml" Target="../ink/ink30.xml"/><Relationship Id="rId115" Type="http://schemas.openxmlformats.org/officeDocument/2006/relationships/image" Target="../media/image81.png"/><Relationship Id="rId136" Type="http://schemas.openxmlformats.org/officeDocument/2006/relationships/customXml" Target="../ink/ink78.xml"/><Relationship Id="rId157" Type="http://schemas.openxmlformats.org/officeDocument/2006/relationships/image" Target="../media/image102.png"/><Relationship Id="rId178" Type="http://schemas.openxmlformats.org/officeDocument/2006/relationships/customXml" Target="../ink/ink99.xml"/><Relationship Id="rId61" Type="http://schemas.openxmlformats.org/officeDocument/2006/relationships/image" Target="../media/image54.png"/><Relationship Id="rId82" Type="http://schemas.openxmlformats.org/officeDocument/2006/relationships/customXml" Target="../ink/ink51.xml"/><Relationship Id="rId199" Type="http://schemas.openxmlformats.org/officeDocument/2006/relationships/image" Target="../media/image123.png"/><Relationship Id="rId203" Type="http://schemas.openxmlformats.org/officeDocument/2006/relationships/image" Target="../media/image125.png"/><Relationship Id="rId19" Type="http://schemas.openxmlformats.org/officeDocument/2006/relationships/image" Target="../media/image33.png"/><Relationship Id="rId224" Type="http://schemas.openxmlformats.org/officeDocument/2006/relationships/customXml" Target="../ink/ink122.xml"/><Relationship Id="rId245" Type="http://schemas.openxmlformats.org/officeDocument/2006/relationships/image" Target="../media/image146.png"/><Relationship Id="rId266" Type="http://schemas.openxmlformats.org/officeDocument/2006/relationships/customXml" Target="../ink/ink143.xml"/><Relationship Id="rId30" Type="http://schemas.openxmlformats.org/officeDocument/2006/relationships/customXml" Target="../ink/ink25.xml"/><Relationship Id="rId105" Type="http://schemas.openxmlformats.org/officeDocument/2006/relationships/image" Target="../media/image76.png"/><Relationship Id="rId126" Type="http://schemas.openxmlformats.org/officeDocument/2006/relationships/customXml" Target="../ink/ink73.xml"/><Relationship Id="rId147" Type="http://schemas.openxmlformats.org/officeDocument/2006/relationships/image" Target="../media/image97.png"/><Relationship Id="rId168" Type="http://schemas.openxmlformats.org/officeDocument/2006/relationships/customXml" Target="../ink/ink94.xml"/><Relationship Id="rId51" Type="http://schemas.openxmlformats.org/officeDocument/2006/relationships/image" Target="../media/image49.png"/><Relationship Id="rId72" Type="http://schemas.openxmlformats.org/officeDocument/2006/relationships/customXml" Target="../ink/ink46.xml"/><Relationship Id="rId93" Type="http://schemas.openxmlformats.org/officeDocument/2006/relationships/image" Target="../media/image70.png"/><Relationship Id="rId189" Type="http://schemas.openxmlformats.org/officeDocument/2006/relationships/image" Target="../media/image118.png"/><Relationship Id="rId3" Type="http://schemas.openxmlformats.org/officeDocument/2006/relationships/image" Target="../media/image25.png"/><Relationship Id="rId214" Type="http://schemas.openxmlformats.org/officeDocument/2006/relationships/customXml" Target="../ink/ink117.xml"/><Relationship Id="rId235" Type="http://schemas.openxmlformats.org/officeDocument/2006/relationships/image" Target="../media/image141.png"/><Relationship Id="rId256" Type="http://schemas.openxmlformats.org/officeDocument/2006/relationships/customXml" Target="../ink/ink138.xml"/><Relationship Id="rId116" Type="http://schemas.openxmlformats.org/officeDocument/2006/relationships/customXml" Target="../ink/ink68.xml"/><Relationship Id="rId137" Type="http://schemas.openxmlformats.org/officeDocument/2006/relationships/image" Target="../media/image92.png"/><Relationship Id="rId158" Type="http://schemas.openxmlformats.org/officeDocument/2006/relationships/customXml" Target="../ink/ink89.xml"/><Relationship Id="rId20" Type="http://schemas.openxmlformats.org/officeDocument/2006/relationships/customXml" Target="../ink/ink20.xml"/><Relationship Id="rId41" Type="http://schemas.openxmlformats.org/officeDocument/2006/relationships/image" Target="../media/image44.png"/><Relationship Id="rId62" Type="http://schemas.openxmlformats.org/officeDocument/2006/relationships/customXml" Target="../ink/ink41.xml"/><Relationship Id="rId83" Type="http://schemas.openxmlformats.org/officeDocument/2006/relationships/image" Target="../media/image65.png"/><Relationship Id="rId179" Type="http://schemas.openxmlformats.org/officeDocument/2006/relationships/image" Target="../media/image113.png"/><Relationship Id="rId190" Type="http://schemas.openxmlformats.org/officeDocument/2006/relationships/customXml" Target="../ink/ink105.xml"/><Relationship Id="rId204" Type="http://schemas.openxmlformats.org/officeDocument/2006/relationships/customXml" Target="../ink/ink112.xml"/><Relationship Id="rId225" Type="http://schemas.openxmlformats.org/officeDocument/2006/relationships/image" Target="../media/image136.png"/><Relationship Id="rId246" Type="http://schemas.openxmlformats.org/officeDocument/2006/relationships/customXml" Target="../ink/ink133.xml"/><Relationship Id="rId267" Type="http://schemas.openxmlformats.org/officeDocument/2006/relationships/image" Target="../media/image157.png"/><Relationship Id="rId106" Type="http://schemas.openxmlformats.org/officeDocument/2006/relationships/customXml" Target="../ink/ink63.xml"/><Relationship Id="rId127" Type="http://schemas.openxmlformats.org/officeDocument/2006/relationships/image" Target="../media/image87.png"/><Relationship Id="rId10" Type="http://schemas.openxmlformats.org/officeDocument/2006/relationships/customXml" Target="../ink/ink15.xml"/><Relationship Id="rId31" Type="http://schemas.openxmlformats.org/officeDocument/2006/relationships/image" Target="../media/image39.png"/><Relationship Id="rId52" Type="http://schemas.openxmlformats.org/officeDocument/2006/relationships/customXml" Target="../ink/ink36.xml"/><Relationship Id="rId73" Type="http://schemas.openxmlformats.org/officeDocument/2006/relationships/image" Target="../media/image60.png"/><Relationship Id="rId94" Type="http://schemas.openxmlformats.org/officeDocument/2006/relationships/customXml" Target="../ink/ink57.xml"/><Relationship Id="rId148" Type="http://schemas.openxmlformats.org/officeDocument/2006/relationships/customXml" Target="../ink/ink84.xml"/><Relationship Id="rId169" Type="http://schemas.openxmlformats.org/officeDocument/2006/relationships/image" Target="../media/image108.png"/><Relationship Id="rId4" Type="http://schemas.openxmlformats.org/officeDocument/2006/relationships/customXml" Target="../ink/ink12.xml"/><Relationship Id="rId180" Type="http://schemas.openxmlformats.org/officeDocument/2006/relationships/customXml" Target="../ink/ink100.xml"/><Relationship Id="rId215" Type="http://schemas.openxmlformats.org/officeDocument/2006/relationships/image" Target="../media/image131.png"/><Relationship Id="rId236" Type="http://schemas.openxmlformats.org/officeDocument/2006/relationships/customXml" Target="../ink/ink128.xml"/><Relationship Id="rId257" Type="http://schemas.openxmlformats.org/officeDocument/2006/relationships/image" Target="../media/image152.png"/><Relationship Id="rId42" Type="http://schemas.openxmlformats.org/officeDocument/2006/relationships/customXml" Target="../ink/ink31.xml"/><Relationship Id="rId84" Type="http://schemas.openxmlformats.org/officeDocument/2006/relationships/customXml" Target="../ink/ink52.xml"/><Relationship Id="rId138" Type="http://schemas.openxmlformats.org/officeDocument/2006/relationships/customXml" Target="../ink/ink79.xml"/><Relationship Id="rId191" Type="http://schemas.openxmlformats.org/officeDocument/2006/relationships/image" Target="../media/image119.png"/><Relationship Id="rId205" Type="http://schemas.openxmlformats.org/officeDocument/2006/relationships/image" Target="../media/image126.png"/><Relationship Id="rId247" Type="http://schemas.openxmlformats.org/officeDocument/2006/relationships/image" Target="../media/image147.png"/><Relationship Id="rId107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6.xml"/><Relationship Id="rId5" Type="http://schemas.openxmlformats.org/officeDocument/2006/relationships/image" Target="../media/image159.png"/><Relationship Id="rId4" Type="http://schemas.openxmlformats.org/officeDocument/2006/relationships/customXml" Target="../ink/ink1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2.jpg"/><Relationship Id="rId7" Type="http://schemas.openxmlformats.org/officeDocument/2006/relationships/customXml" Target="../ink/ink14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customXml" Target="../ink/ink14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2.jpg"/><Relationship Id="rId7" Type="http://schemas.openxmlformats.org/officeDocument/2006/relationships/customXml" Target="../ink/ink15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0.png"/><Relationship Id="rId5" Type="http://schemas.openxmlformats.org/officeDocument/2006/relationships/customXml" Target="../ink/ink149.xml"/><Relationship Id="rId4" Type="http://schemas.openxmlformats.org/officeDocument/2006/relationships/image" Target="../media/image1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0.png"/><Relationship Id="rId4" Type="http://schemas.openxmlformats.org/officeDocument/2006/relationships/customXml" Target="../ink/ink151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8.xml"/><Relationship Id="rId21" Type="http://schemas.openxmlformats.org/officeDocument/2006/relationships/customXml" Target="../ink/ink160.xml"/><Relationship Id="rId42" Type="http://schemas.openxmlformats.org/officeDocument/2006/relationships/image" Target="../media/image181.png"/><Relationship Id="rId63" Type="http://schemas.openxmlformats.org/officeDocument/2006/relationships/customXml" Target="../ink/ink181.xml"/><Relationship Id="rId84" Type="http://schemas.openxmlformats.org/officeDocument/2006/relationships/image" Target="../media/image202.png"/><Relationship Id="rId138" Type="http://schemas.openxmlformats.org/officeDocument/2006/relationships/image" Target="../media/image229.png"/><Relationship Id="rId159" Type="http://schemas.openxmlformats.org/officeDocument/2006/relationships/customXml" Target="../ink/ink229.xml"/><Relationship Id="rId170" Type="http://schemas.openxmlformats.org/officeDocument/2006/relationships/image" Target="../media/image245.png"/><Relationship Id="rId191" Type="http://schemas.openxmlformats.org/officeDocument/2006/relationships/customXml" Target="../ink/ink245.xml"/><Relationship Id="rId205" Type="http://schemas.openxmlformats.org/officeDocument/2006/relationships/customXml" Target="../ink/ink252.xml"/><Relationship Id="rId226" Type="http://schemas.openxmlformats.org/officeDocument/2006/relationships/image" Target="../media/image273.png"/><Relationship Id="rId247" Type="http://schemas.openxmlformats.org/officeDocument/2006/relationships/customXml" Target="../ink/ink273.xml"/><Relationship Id="rId107" Type="http://schemas.openxmlformats.org/officeDocument/2006/relationships/customXml" Target="../ink/ink203.xml"/><Relationship Id="rId11" Type="http://schemas.openxmlformats.org/officeDocument/2006/relationships/customXml" Target="../ink/ink155.xml"/><Relationship Id="rId32" Type="http://schemas.openxmlformats.org/officeDocument/2006/relationships/image" Target="../media/image176.png"/><Relationship Id="rId53" Type="http://schemas.openxmlformats.org/officeDocument/2006/relationships/customXml" Target="../ink/ink176.xml"/><Relationship Id="rId74" Type="http://schemas.openxmlformats.org/officeDocument/2006/relationships/image" Target="../media/image197.png"/><Relationship Id="rId128" Type="http://schemas.openxmlformats.org/officeDocument/2006/relationships/image" Target="../media/image224.png"/><Relationship Id="rId149" Type="http://schemas.openxmlformats.org/officeDocument/2006/relationships/customXml" Target="../ink/ink224.xml"/><Relationship Id="rId5" Type="http://schemas.openxmlformats.org/officeDocument/2006/relationships/customXml" Target="../ink/ink152.xml"/><Relationship Id="rId95" Type="http://schemas.openxmlformats.org/officeDocument/2006/relationships/customXml" Target="../ink/ink197.xml"/><Relationship Id="rId160" Type="http://schemas.openxmlformats.org/officeDocument/2006/relationships/image" Target="../media/image240.png"/><Relationship Id="rId181" Type="http://schemas.openxmlformats.org/officeDocument/2006/relationships/customXml" Target="../ink/ink240.xml"/><Relationship Id="rId216" Type="http://schemas.openxmlformats.org/officeDocument/2006/relationships/image" Target="../media/image268.png"/><Relationship Id="rId237" Type="http://schemas.openxmlformats.org/officeDocument/2006/relationships/customXml" Target="../ink/ink268.xml"/><Relationship Id="rId22" Type="http://schemas.openxmlformats.org/officeDocument/2006/relationships/image" Target="../media/image171.png"/><Relationship Id="rId43" Type="http://schemas.openxmlformats.org/officeDocument/2006/relationships/customXml" Target="../ink/ink171.xml"/><Relationship Id="rId64" Type="http://schemas.openxmlformats.org/officeDocument/2006/relationships/image" Target="../media/image192.png"/><Relationship Id="rId118" Type="http://schemas.openxmlformats.org/officeDocument/2006/relationships/image" Target="../media/image219.png"/><Relationship Id="rId139" Type="http://schemas.openxmlformats.org/officeDocument/2006/relationships/customXml" Target="../ink/ink219.xml"/><Relationship Id="rId85" Type="http://schemas.openxmlformats.org/officeDocument/2006/relationships/customXml" Target="../ink/ink192.xml"/><Relationship Id="rId150" Type="http://schemas.openxmlformats.org/officeDocument/2006/relationships/image" Target="../media/image235.png"/><Relationship Id="rId171" Type="http://schemas.openxmlformats.org/officeDocument/2006/relationships/customXml" Target="../ink/ink235.xml"/><Relationship Id="rId192" Type="http://schemas.openxmlformats.org/officeDocument/2006/relationships/image" Target="../media/image256.png"/><Relationship Id="rId206" Type="http://schemas.openxmlformats.org/officeDocument/2006/relationships/image" Target="../media/image263.png"/><Relationship Id="rId227" Type="http://schemas.openxmlformats.org/officeDocument/2006/relationships/customXml" Target="../ink/ink263.xml"/><Relationship Id="rId248" Type="http://schemas.openxmlformats.org/officeDocument/2006/relationships/image" Target="../media/image284.png"/><Relationship Id="rId12" Type="http://schemas.openxmlformats.org/officeDocument/2006/relationships/image" Target="../media/image166.png"/><Relationship Id="rId33" Type="http://schemas.openxmlformats.org/officeDocument/2006/relationships/customXml" Target="../ink/ink166.xml"/><Relationship Id="rId108" Type="http://schemas.openxmlformats.org/officeDocument/2006/relationships/image" Target="../media/image214.png"/><Relationship Id="rId129" Type="http://schemas.openxmlformats.org/officeDocument/2006/relationships/customXml" Target="../ink/ink214.xml"/><Relationship Id="rId54" Type="http://schemas.openxmlformats.org/officeDocument/2006/relationships/image" Target="../media/image187.png"/><Relationship Id="rId75" Type="http://schemas.openxmlformats.org/officeDocument/2006/relationships/customXml" Target="../ink/ink187.xml"/><Relationship Id="rId96" Type="http://schemas.openxmlformats.org/officeDocument/2006/relationships/image" Target="../media/image208.png"/><Relationship Id="rId140" Type="http://schemas.openxmlformats.org/officeDocument/2006/relationships/image" Target="../media/image230.png"/><Relationship Id="rId161" Type="http://schemas.openxmlformats.org/officeDocument/2006/relationships/customXml" Target="../ink/ink230.xml"/><Relationship Id="rId182" Type="http://schemas.openxmlformats.org/officeDocument/2006/relationships/image" Target="../media/image251.png"/><Relationship Id="rId217" Type="http://schemas.openxmlformats.org/officeDocument/2006/relationships/customXml" Target="../ink/ink258.xml"/><Relationship Id="rId6" Type="http://schemas.openxmlformats.org/officeDocument/2006/relationships/image" Target="../media/image163.png"/><Relationship Id="rId238" Type="http://schemas.openxmlformats.org/officeDocument/2006/relationships/image" Target="../media/image279.png"/><Relationship Id="rId23" Type="http://schemas.openxmlformats.org/officeDocument/2006/relationships/customXml" Target="../ink/ink161.xml"/><Relationship Id="rId119" Type="http://schemas.openxmlformats.org/officeDocument/2006/relationships/customXml" Target="../ink/ink209.xml"/><Relationship Id="rId44" Type="http://schemas.openxmlformats.org/officeDocument/2006/relationships/image" Target="../media/image182.png"/><Relationship Id="rId65" Type="http://schemas.openxmlformats.org/officeDocument/2006/relationships/customXml" Target="../ink/ink182.xml"/><Relationship Id="rId86" Type="http://schemas.openxmlformats.org/officeDocument/2006/relationships/image" Target="../media/image203.png"/><Relationship Id="rId130" Type="http://schemas.openxmlformats.org/officeDocument/2006/relationships/image" Target="../media/image225.png"/><Relationship Id="rId151" Type="http://schemas.openxmlformats.org/officeDocument/2006/relationships/customXml" Target="../ink/ink225.xml"/><Relationship Id="rId172" Type="http://schemas.openxmlformats.org/officeDocument/2006/relationships/image" Target="../media/image246.png"/><Relationship Id="rId193" Type="http://schemas.openxmlformats.org/officeDocument/2006/relationships/customXml" Target="../ink/ink246.xml"/><Relationship Id="rId207" Type="http://schemas.openxmlformats.org/officeDocument/2006/relationships/customXml" Target="../ink/ink253.xml"/><Relationship Id="rId228" Type="http://schemas.openxmlformats.org/officeDocument/2006/relationships/image" Target="../media/image274.png"/><Relationship Id="rId249" Type="http://schemas.openxmlformats.org/officeDocument/2006/relationships/customXml" Target="../ink/ink274.xml"/><Relationship Id="rId13" Type="http://schemas.openxmlformats.org/officeDocument/2006/relationships/customXml" Target="../ink/ink156.xml"/><Relationship Id="rId109" Type="http://schemas.openxmlformats.org/officeDocument/2006/relationships/customXml" Target="../ink/ink204.xml"/><Relationship Id="rId34" Type="http://schemas.openxmlformats.org/officeDocument/2006/relationships/image" Target="../media/image177.png"/><Relationship Id="rId55" Type="http://schemas.openxmlformats.org/officeDocument/2006/relationships/customXml" Target="../ink/ink177.xml"/><Relationship Id="rId76" Type="http://schemas.openxmlformats.org/officeDocument/2006/relationships/image" Target="../media/image198.png"/><Relationship Id="rId97" Type="http://schemas.openxmlformats.org/officeDocument/2006/relationships/customXml" Target="../ink/ink198.xml"/><Relationship Id="rId120" Type="http://schemas.openxmlformats.org/officeDocument/2006/relationships/image" Target="../media/image220.png"/><Relationship Id="rId141" Type="http://schemas.openxmlformats.org/officeDocument/2006/relationships/customXml" Target="../ink/ink220.xml"/><Relationship Id="rId7" Type="http://schemas.openxmlformats.org/officeDocument/2006/relationships/customXml" Target="../ink/ink153.xml"/><Relationship Id="rId162" Type="http://schemas.openxmlformats.org/officeDocument/2006/relationships/image" Target="../media/image241.png"/><Relationship Id="rId183" Type="http://schemas.openxmlformats.org/officeDocument/2006/relationships/customXml" Target="../ink/ink241.xml"/><Relationship Id="rId218" Type="http://schemas.openxmlformats.org/officeDocument/2006/relationships/image" Target="../media/image269.png"/><Relationship Id="rId239" Type="http://schemas.openxmlformats.org/officeDocument/2006/relationships/customXml" Target="../ink/ink269.xml"/><Relationship Id="rId250" Type="http://schemas.openxmlformats.org/officeDocument/2006/relationships/image" Target="../media/image285.png"/><Relationship Id="rId24" Type="http://schemas.openxmlformats.org/officeDocument/2006/relationships/image" Target="../media/image172.png"/><Relationship Id="rId45" Type="http://schemas.openxmlformats.org/officeDocument/2006/relationships/customXml" Target="../ink/ink172.xml"/><Relationship Id="rId66" Type="http://schemas.openxmlformats.org/officeDocument/2006/relationships/image" Target="../media/image193.png"/><Relationship Id="rId87" Type="http://schemas.openxmlformats.org/officeDocument/2006/relationships/customXml" Target="../ink/ink193.xml"/><Relationship Id="rId110" Type="http://schemas.openxmlformats.org/officeDocument/2006/relationships/image" Target="../media/image215.png"/><Relationship Id="rId131" Type="http://schemas.openxmlformats.org/officeDocument/2006/relationships/customXml" Target="../ink/ink215.xml"/><Relationship Id="rId152" Type="http://schemas.openxmlformats.org/officeDocument/2006/relationships/image" Target="../media/image236.png"/><Relationship Id="rId173" Type="http://schemas.openxmlformats.org/officeDocument/2006/relationships/customXml" Target="../ink/ink236.xml"/><Relationship Id="rId194" Type="http://schemas.openxmlformats.org/officeDocument/2006/relationships/image" Target="../media/image257.png"/><Relationship Id="rId208" Type="http://schemas.openxmlformats.org/officeDocument/2006/relationships/image" Target="../media/image264.png"/><Relationship Id="rId229" Type="http://schemas.openxmlformats.org/officeDocument/2006/relationships/customXml" Target="../ink/ink264.xml"/><Relationship Id="rId240" Type="http://schemas.openxmlformats.org/officeDocument/2006/relationships/image" Target="../media/image280.png"/><Relationship Id="rId14" Type="http://schemas.openxmlformats.org/officeDocument/2006/relationships/image" Target="../media/image167.png"/><Relationship Id="rId35" Type="http://schemas.openxmlformats.org/officeDocument/2006/relationships/customXml" Target="../ink/ink167.xml"/><Relationship Id="rId56" Type="http://schemas.openxmlformats.org/officeDocument/2006/relationships/image" Target="../media/image188.png"/><Relationship Id="rId77" Type="http://schemas.openxmlformats.org/officeDocument/2006/relationships/customXml" Target="../ink/ink188.xml"/><Relationship Id="rId100" Type="http://schemas.openxmlformats.org/officeDocument/2006/relationships/image" Target="../media/image210.png"/><Relationship Id="rId8" Type="http://schemas.openxmlformats.org/officeDocument/2006/relationships/image" Target="../media/image164.png"/><Relationship Id="rId98" Type="http://schemas.openxmlformats.org/officeDocument/2006/relationships/image" Target="../media/image209.png"/><Relationship Id="rId121" Type="http://schemas.openxmlformats.org/officeDocument/2006/relationships/customXml" Target="../ink/ink210.xml"/><Relationship Id="rId142" Type="http://schemas.openxmlformats.org/officeDocument/2006/relationships/image" Target="../media/image231.png"/><Relationship Id="rId163" Type="http://schemas.openxmlformats.org/officeDocument/2006/relationships/customXml" Target="../ink/ink231.xml"/><Relationship Id="rId184" Type="http://schemas.openxmlformats.org/officeDocument/2006/relationships/image" Target="../media/image252.png"/><Relationship Id="rId219" Type="http://schemas.openxmlformats.org/officeDocument/2006/relationships/customXml" Target="../ink/ink259.xml"/><Relationship Id="rId230" Type="http://schemas.openxmlformats.org/officeDocument/2006/relationships/image" Target="../media/image275.png"/><Relationship Id="rId251" Type="http://schemas.openxmlformats.org/officeDocument/2006/relationships/customXml" Target="../ink/ink275.xml"/><Relationship Id="rId25" Type="http://schemas.openxmlformats.org/officeDocument/2006/relationships/customXml" Target="../ink/ink162.xml"/><Relationship Id="rId46" Type="http://schemas.openxmlformats.org/officeDocument/2006/relationships/image" Target="../media/image183.png"/><Relationship Id="rId67" Type="http://schemas.openxmlformats.org/officeDocument/2006/relationships/customXml" Target="../ink/ink183.xml"/><Relationship Id="rId88" Type="http://schemas.openxmlformats.org/officeDocument/2006/relationships/image" Target="../media/image204.png"/><Relationship Id="rId111" Type="http://schemas.openxmlformats.org/officeDocument/2006/relationships/customXml" Target="../ink/ink205.xml"/><Relationship Id="rId132" Type="http://schemas.openxmlformats.org/officeDocument/2006/relationships/image" Target="../media/image226.png"/><Relationship Id="rId153" Type="http://schemas.openxmlformats.org/officeDocument/2006/relationships/customXml" Target="../ink/ink226.xml"/><Relationship Id="rId174" Type="http://schemas.openxmlformats.org/officeDocument/2006/relationships/image" Target="../media/image247.png"/><Relationship Id="rId195" Type="http://schemas.openxmlformats.org/officeDocument/2006/relationships/customXml" Target="../ink/ink247.xml"/><Relationship Id="rId209" Type="http://schemas.openxmlformats.org/officeDocument/2006/relationships/customXml" Target="../ink/ink254.xml"/><Relationship Id="rId220" Type="http://schemas.openxmlformats.org/officeDocument/2006/relationships/image" Target="../media/image270.png"/><Relationship Id="rId241" Type="http://schemas.openxmlformats.org/officeDocument/2006/relationships/customXml" Target="../ink/ink270.xml"/><Relationship Id="rId15" Type="http://schemas.openxmlformats.org/officeDocument/2006/relationships/customXml" Target="../ink/ink157.xml"/><Relationship Id="rId36" Type="http://schemas.openxmlformats.org/officeDocument/2006/relationships/image" Target="../media/image178.png"/><Relationship Id="rId57" Type="http://schemas.openxmlformats.org/officeDocument/2006/relationships/customXml" Target="../ink/ink178.xml"/><Relationship Id="rId78" Type="http://schemas.openxmlformats.org/officeDocument/2006/relationships/image" Target="../media/image199.png"/><Relationship Id="rId99" Type="http://schemas.openxmlformats.org/officeDocument/2006/relationships/customXml" Target="../ink/ink199.xml"/><Relationship Id="rId101" Type="http://schemas.openxmlformats.org/officeDocument/2006/relationships/customXml" Target="../ink/ink200.xml"/><Relationship Id="rId122" Type="http://schemas.openxmlformats.org/officeDocument/2006/relationships/image" Target="../media/image221.png"/><Relationship Id="rId143" Type="http://schemas.openxmlformats.org/officeDocument/2006/relationships/customXml" Target="../ink/ink221.xml"/><Relationship Id="rId164" Type="http://schemas.openxmlformats.org/officeDocument/2006/relationships/image" Target="../media/image242.png"/><Relationship Id="rId185" Type="http://schemas.openxmlformats.org/officeDocument/2006/relationships/customXml" Target="../ink/ink242.xml"/><Relationship Id="rId9" Type="http://schemas.openxmlformats.org/officeDocument/2006/relationships/customXml" Target="../ink/ink154.xml"/><Relationship Id="rId210" Type="http://schemas.openxmlformats.org/officeDocument/2006/relationships/image" Target="../media/image265.png"/><Relationship Id="rId26" Type="http://schemas.openxmlformats.org/officeDocument/2006/relationships/image" Target="../media/image173.png"/><Relationship Id="rId231" Type="http://schemas.openxmlformats.org/officeDocument/2006/relationships/customXml" Target="../ink/ink265.xml"/><Relationship Id="rId252" Type="http://schemas.openxmlformats.org/officeDocument/2006/relationships/image" Target="../media/image286.png"/><Relationship Id="rId47" Type="http://schemas.openxmlformats.org/officeDocument/2006/relationships/customXml" Target="../ink/ink173.xml"/><Relationship Id="rId68" Type="http://schemas.openxmlformats.org/officeDocument/2006/relationships/image" Target="../media/image194.png"/><Relationship Id="rId89" Type="http://schemas.openxmlformats.org/officeDocument/2006/relationships/customXml" Target="../ink/ink194.xml"/><Relationship Id="rId112" Type="http://schemas.openxmlformats.org/officeDocument/2006/relationships/image" Target="../media/image216.png"/><Relationship Id="rId133" Type="http://schemas.openxmlformats.org/officeDocument/2006/relationships/customXml" Target="../ink/ink216.xml"/><Relationship Id="rId154" Type="http://schemas.openxmlformats.org/officeDocument/2006/relationships/image" Target="../media/image237.png"/><Relationship Id="rId175" Type="http://schemas.openxmlformats.org/officeDocument/2006/relationships/customXml" Target="../ink/ink237.xml"/><Relationship Id="rId196" Type="http://schemas.openxmlformats.org/officeDocument/2006/relationships/image" Target="../media/image258.png"/><Relationship Id="rId200" Type="http://schemas.openxmlformats.org/officeDocument/2006/relationships/image" Target="../media/image260.png"/><Relationship Id="rId16" Type="http://schemas.openxmlformats.org/officeDocument/2006/relationships/image" Target="../media/image168.png"/><Relationship Id="rId221" Type="http://schemas.openxmlformats.org/officeDocument/2006/relationships/customXml" Target="../ink/ink260.xml"/><Relationship Id="rId242" Type="http://schemas.openxmlformats.org/officeDocument/2006/relationships/image" Target="../media/image281.png"/><Relationship Id="rId37" Type="http://schemas.openxmlformats.org/officeDocument/2006/relationships/customXml" Target="../ink/ink168.xml"/><Relationship Id="rId58" Type="http://schemas.openxmlformats.org/officeDocument/2006/relationships/image" Target="../media/image189.png"/><Relationship Id="rId79" Type="http://schemas.openxmlformats.org/officeDocument/2006/relationships/customXml" Target="../ink/ink189.xml"/><Relationship Id="rId102" Type="http://schemas.openxmlformats.org/officeDocument/2006/relationships/image" Target="../media/image211.png"/><Relationship Id="rId123" Type="http://schemas.openxmlformats.org/officeDocument/2006/relationships/customXml" Target="../ink/ink211.xml"/><Relationship Id="rId144" Type="http://schemas.openxmlformats.org/officeDocument/2006/relationships/image" Target="../media/image232.png"/><Relationship Id="rId90" Type="http://schemas.openxmlformats.org/officeDocument/2006/relationships/image" Target="../media/image205.png"/><Relationship Id="rId165" Type="http://schemas.openxmlformats.org/officeDocument/2006/relationships/customXml" Target="../ink/ink232.xml"/><Relationship Id="rId186" Type="http://schemas.openxmlformats.org/officeDocument/2006/relationships/image" Target="../media/image253.png"/><Relationship Id="rId211" Type="http://schemas.openxmlformats.org/officeDocument/2006/relationships/customXml" Target="../ink/ink255.xml"/><Relationship Id="rId232" Type="http://schemas.openxmlformats.org/officeDocument/2006/relationships/image" Target="../media/image276.png"/><Relationship Id="rId253" Type="http://schemas.openxmlformats.org/officeDocument/2006/relationships/customXml" Target="../ink/ink276.xml"/><Relationship Id="rId27" Type="http://schemas.openxmlformats.org/officeDocument/2006/relationships/customXml" Target="../ink/ink163.xml"/><Relationship Id="rId48" Type="http://schemas.openxmlformats.org/officeDocument/2006/relationships/image" Target="../media/image184.png"/><Relationship Id="rId69" Type="http://schemas.openxmlformats.org/officeDocument/2006/relationships/customXml" Target="../ink/ink184.xml"/><Relationship Id="rId113" Type="http://schemas.openxmlformats.org/officeDocument/2006/relationships/customXml" Target="../ink/ink206.xml"/><Relationship Id="rId134" Type="http://schemas.openxmlformats.org/officeDocument/2006/relationships/image" Target="../media/image227.png"/><Relationship Id="rId80" Type="http://schemas.openxmlformats.org/officeDocument/2006/relationships/image" Target="../media/image200.png"/><Relationship Id="rId155" Type="http://schemas.openxmlformats.org/officeDocument/2006/relationships/customXml" Target="../ink/ink227.xml"/><Relationship Id="rId176" Type="http://schemas.openxmlformats.org/officeDocument/2006/relationships/image" Target="../media/image248.png"/><Relationship Id="rId197" Type="http://schemas.openxmlformats.org/officeDocument/2006/relationships/customXml" Target="../ink/ink248.xml"/><Relationship Id="rId201" Type="http://schemas.openxmlformats.org/officeDocument/2006/relationships/customXml" Target="../ink/ink250.xml"/><Relationship Id="rId222" Type="http://schemas.openxmlformats.org/officeDocument/2006/relationships/image" Target="../media/image271.png"/><Relationship Id="rId243" Type="http://schemas.openxmlformats.org/officeDocument/2006/relationships/customXml" Target="../ink/ink271.xml"/><Relationship Id="rId17" Type="http://schemas.openxmlformats.org/officeDocument/2006/relationships/customXml" Target="../ink/ink158.xml"/><Relationship Id="rId38" Type="http://schemas.openxmlformats.org/officeDocument/2006/relationships/image" Target="../media/image179.png"/><Relationship Id="rId59" Type="http://schemas.openxmlformats.org/officeDocument/2006/relationships/customXml" Target="../ink/ink179.xml"/><Relationship Id="rId103" Type="http://schemas.openxmlformats.org/officeDocument/2006/relationships/customXml" Target="../ink/ink201.xml"/><Relationship Id="rId124" Type="http://schemas.openxmlformats.org/officeDocument/2006/relationships/image" Target="../media/image222.png"/><Relationship Id="rId70" Type="http://schemas.openxmlformats.org/officeDocument/2006/relationships/image" Target="../media/image195.png"/><Relationship Id="rId91" Type="http://schemas.openxmlformats.org/officeDocument/2006/relationships/customXml" Target="../ink/ink195.xml"/><Relationship Id="rId145" Type="http://schemas.openxmlformats.org/officeDocument/2006/relationships/customXml" Target="../ink/ink222.xml"/><Relationship Id="rId166" Type="http://schemas.openxmlformats.org/officeDocument/2006/relationships/image" Target="../media/image243.png"/><Relationship Id="rId187" Type="http://schemas.openxmlformats.org/officeDocument/2006/relationships/customXml" Target="../ink/ink243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66.png"/><Relationship Id="rId233" Type="http://schemas.openxmlformats.org/officeDocument/2006/relationships/customXml" Target="../ink/ink266.xml"/><Relationship Id="rId254" Type="http://schemas.openxmlformats.org/officeDocument/2006/relationships/image" Target="../media/image287.png"/><Relationship Id="rId28" Type="http://schemas.openxmlformats.org/officeDocument/2006/relationships/image" Target="../media/image174.png"/><Relationship Id="rId49" Type="http://schemas.openxmlformats.org/officeDocument/2006/relationships/customXml" Target="../ink/ink174.xml"/><Relationship Id="rId114" Type="http://schemas.openxmlformats.org/officeDocument/2006/relationships/image" Target="../media/image217.png"/><Relationship Id="rId60" Type="http://schemas.openxmlformats.org/officeDocument/2006/relationships/image" Target="../media/image190.png"/><Relationship Id="rId81" Type="http://schemas.openxmlformats.org/officeDocument/2006/relationships/customXml" Target="../ink/ink190.xml"/><Relationship Id="rId135" Type="http://schemas.openxmlformats.org/officeDocument/2006/relationships/customXml" Target="../ink/ink217.xml"/><Relationship Id="rId156" Type="http://schemas.openxmlformats.org/officeDocument/2006/relationships/image" Target="../media/image238.png"/><Relationship Id="rId177" Type="http://schemas.openxmlformats.org/officeDocument/2006/relationships/customXml" Target="../ink/ink238.xml"/><Relationship Id="rId198" Type="http://schemas.openxmlformats.org/officeDocument/2006/relationships/image" Target="../media/image259.png"/><Relationship Id="rId202" Type="http://schemas.openxmlformats.org/officeDocument/2006/relationships/image" Target="../media/image261.png"/><Relationship Id="rId223" Type="http://schemas.openxmlformats.org/officeDocument/2006/relationships/customXml" Target="../ink/ink261.xml"/><Relationship Id="rId244" Type="http://schemas.openxmlformats.org/officeDocument/2006/relationships/image" Target="../media/image282.png"/><Relationship Id="rId18" Type="http://schemas.openxmlformats.org/officeDocument/2006/relationships/image" Target="../media/image169.png"/><Relationship Id="rId39" Type="http://schemas.openxmlformats.org/officeDocument/2006/relationships/customXml" Target="../ink/ink169.xml"/><Relationship Id="rId50" Type="http://schemas.openxmlformats.org/officeDocument/2006/relationships/image" Target="../media/image185.png"/><Relationship Id="rId104" Type="http://schemas.openxmlformats.org/officeDocument/2006/relationships/image" Target="../media/image212.png"/><Relationship Id="rId125" Type="http://schemas.openxmlformats.org/officeDocument/2006/relationships/customXml" Target="../ink/ink212.xml"/><Relationship Id="rId146" Type="http://schemas.openxmlformats.org/officeDocument/2006/relationships/image" Target="../media/image233.png"/><Relationship Id="rId167" Type="http://schemas.openxmlformats.org/officeDocument/2006/relationships/customXml" Target="../ink/ink233.xml"/><Relationship Id="rId188" Type="http://schemas.openxmlformats.org/officeDocument/2006/relationships/image" Target="../media/image254.png"/><Relationship Id="rId71" Type="http://schemas.openxmlformats.org/officeDocument/2006/relationships/customXml" Target="../ink/ink185.xml"/><Relationship Id="rId92" Type="http://schemas.openxmlformats.org/officeDocument/2006/relationships/image" Target="../media/image206.png"/><Relationship Id="rId213" Type="http://schemas.openxmlformats.org/officeDocument/2006/relationships/customXml" Target="../ink/ink256.xml"/><Relationship Id="rId234" Type="http://schemas.openxmlformats.org/officeDocument/2006/relationships/image" Target="../media/image277.png"/><Relationship Id="rId2" Type="http://schemas.openxmlformats.org/officeDocument/2006/relationships/notesSlide" Target="../notesSlides/notesSlide19.xml"/><Relationship Id="rId29" Type="http://schemas.openxmlformats.org/officeDocument/2006/relationships/customXml" Target="../ink/ink164.xml"/><Relationship Id="rId40" Type="http://schemas.openxmlformats.org/officeDocument/2006/relationships/image" Target="../media/image180.png"/><Relationship Id="rId115" Type="http://schemas.openxmlformats.org/officeDocument/2006/relationships/customXml" Target="../ink/ink207.xml"/><Relationship Id="rId136" Type="http://schemas.openxmlformats.org/officeDocument/2006/relationships/image" Target="../media/image228.png"/><Relationship Id="rId157" Type="http://schemas.openxmlformats.org/officeDocument/2006/relationships/customXml" Target="../ink/ink228.xml"/><Relationship Id="rId178" Type="http://schemas.openxmlformats.org/officeDocument/2006/relationships/image" Target="../media/image249.png"/><Relationship Id="rId61" Type="http://schemas.openxmlformats.org/officeDocument/2006/relationships/customXml" Target="../ink/ink180.xml"/><Relationship Id="rId82" Type="http://schemas.openxmlformats.org/officeDocument/2006/relationships/image" Target="../media/image201.png"/><Relationship Id="rId199" Type="http://schemas.openxmlformats.org/officeDocument/2006/relationships/customXml" Target="../ink/ink249.xml"/><Relationship Id="rId203" Type="http://schemas.openxmlformats.org/officeDocument/2006/relationships/customXml" Target="../ink/ink251.xml"/><Relationship Id="rId19" Type="http://schemas.openxmlformats.org/officeDocument/2006/relationships/customXml" Target="../ink/ink159.xml"/><Relationship Id="rId224" Type="http://schemas.openxmlformats.org/officeDocument/2006/relationships/image" Target="../media/image272.png"/><Relationship Id="rId245" Type="http://schemas.openxmlformats.org/officeDocument/2006/relationships/customXml" Target="../ink/ink272.xml"/><Relationship Id="rId30" Type="http://schemas.openxmlformats.org/officeDocument/2006/relationships/image" Target="../media/image175.png"/><Relationship Id="rId105" Type="http://schemas.openxmlformats.org/officeDocument/2006/relationships/customXml" Target="../ink/ink202.xml"/><Relationship Id="rId126" Type="http://schemas.openxmlformats.org/officeDocument/2006/relationships/image" Target="../media/image223.png"/><Relationship Id="rId147" Type="http://schemas.openxmlformats.org/officeDocument/2006/relationships/customXml" Target="../ink/ink223.xml"/><Relationship Id="rId168" Type="http://schemas.openxmlformats.org/officeDocument/2006/relationships/image" Target="../media/image244.png"/><Relationship Id="rId51" Type="http://schemas.openxmlformats.org/officeDocument/2006/relationships/customXml" Target="../ink/ink175.xml"/><Relationship Id="rId72" Type="http://schemas.openxmlformats.org/officeDocument/2006/relationships/image" Target="../media/image196.png"/><Relationship Id="rId93" Type="http://schemas.openxmlformats.org/officeDocument/2006/relationships/customXml" Target="../ink/ink196.xml"/><Relationship Id="rId189" Type="http://schemas.openxmlformats.org/officeDocument/2006/relationships/customXml" Target="../ink/ink244.xml"/><Relationship Id="rId3" Type="http://schemas.openxmlformats.org/officeDocument/2006/relationships/image" Target="../media/image2.jpg"/><Relationship Id="rId214" Type="http://schemas.openxmlformats.org/officeDocument/2006/relationships/image" Target="../media/image267.png"/><Relationship Id="rId235" Type="http://schemas.openxmlformats.org/officeDocument/2006/relationships/customXml" Target="../ink/ink267.xml"/><Relationship Id="rId116" Type="http://schemas.openxmlformats.org/officeDocument/2006/relationships/image" Target="../media/image218.png"/><Relationship Id="rId137" Type="http://schemas.openxmlformats.org/officeDocument/2006/relationships/customXml" Target="../ink/ink218.xml"/><Relationship Id="rId158" Type="http://schemas.openxmlformats.org/officeDocument/2006/relationships/image" Target="../media/image239.png"/><Relationship Id="rId20" Type="http://schemas.openxmlformats.org/officeDocument/2006/relationships/image" Target="../media/image170.png"/><Relationship Id="rId41" Type="http://schemas.openxmlformats.org/officeDocument/2006/relationships/customXml" Target="../ink/ink170.xml"/><Relationship Id="rId62" Type="http://schemas.openxmlformats.org/officeDocument/2006/relationships/image" Target="../media/image191.png"/><Relationship Id="rId83" Type="http://schemas.openxmlformats.org/officeDocument/2006/relationships/customXml" Target="../ink/ink191.xml"/><Relationship Id="rId179" Type="http://schemas.openxmlformats.org/officeDocument/2006/relationships/customXml" Target="../ink/ink239.xml"/><Relationship Id="rId190" Type="http://schemas.openxmlformats.org/officeDocument/2006/relationships/image" Target="../media/image255.png"/><Relationship Id="rId204" Type="http://schemas.openxmlformats.org/officeDocument/2006/relationships/image" Target="../media/image262.png"/><Relationship Id="rId225" Type="http://schemas.openxmlformats.org/officeDocument/2006/relationships/customXml" Target="../ink/ink262.xml"/><Relationship Id="rId246" Type="http://schemas.openxmlformats.org/officeDocument/2006/relationships/image" Target="../media/image283.png"/><Relationship Id="rId106" Type="http://schemas.openxmlformats.org/officeDocument/2006/relationships/image" Target="../media/image213.png"/><Relationship Id="rId127" Type="http://schemas.openxmlformats.org/officeDocument/2006/relationships/customXml" Target="../ink/ink213.xml"/><Relationship Id="rId10" Type="http://schemas.openxmlformats.org/officeDocument/2006/relationships/image" Target="../media/image165.png"/><Relationship Id="rId31" Type="http://schemas.openxmlformats.org/officeDocument/2006/relationships/customXml" Target="../ink/ink165.xml"/><Relationship Id="rId52" Type="http://schemas.openxmlformats.org/officeDocument/2006/relationships/image" Target="../media/image186.png"/><Relationship Id="rId73" Type="http://schemas.openxmlformats.org/officeDocument/2006/relationships/customXml" Target="../ink/ink186.xml"/><Relationship Id="rId94" Type="http://schemas.openxmlformats.org/officeDocument/2006/relationships/image" Target="../media/image207.png"/><Relationship Id="rId148" Type="http://schemas.openxmlformats.org/officeDocument/2006/relationships/image" Target="../media/image234.png"/><Relationship Id="rId169" Type="http://schemas.openxmlformats.org/officeDocument/2006/relationships/customXml" Target="../ink/ink234.xml"/><Relationship Id="rId4" Type="http://schemas.openxmlformats.org/officeDocument/2006/relationships/image" Target="../media/image162.png"/><Relationship Id="rId180" Type="http://schemas.openxmlformats.org/officeDocument/2006/relationships/image" Target="../media/image250.png"/><Relationship Id="rId215" Type="http://schemas.openxmlformats.org/officeDocument/2006/relationships/customXml" Target="../ink/ink257.xml"/><Relationship Id="rId236" Type="http://schemas.openxmlformats.org/officeDocument/2006/relationships/image" Target="../media/image27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10.svg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8.svg"/><Relationship Id="rId5" Type="http://schemas.openxmlformats.org/officeDocument/2006/relationships/diagramData" Target="../diagrams/data2.xml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diagramDrawing" Target="../diagrams/drawing2.xml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14.png"/><Relationship Id="rId4" Type="http://schemas.openxmlformats.org/officeDocument/2006/relationships/diagramData" Target="../diagrams/data3.xml"/><Relationship Id="rId9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jp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understanding-variational-autoencoders-vaes-f70510919f73" TargetMode="External"/><Relationship Id="rId5" Type="http://schemas.openxmlformats.org/officeDocument/2006/relationships/hyperlink" Target="https://machinelearningmastery.com/what-are-generative-adversarial-networks-gans/" TargetMode="External"/><Relationship Id="rId4" Type="http://schemas.openxmlformats.org/officeDocument/2006/relationships/hyperlink" Target="https://proceedings.neurips.cc/paper_files/paper/2017/file/3f5ee243547dee91fbd053c1c4a845aa-Paper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E4FB3-E8F7-D26B-B7B2-C2C76ECAC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036" y="2283124"/>
            <a:ext cx="3354636" cy="1813475"/>
          </a:xfrm>
        </p:spPr>
        <p:txBody>
          <a:bodyPr anchor="b">
            <a:normAutofit/>
          </a:bodyPr>
          <a:lstStyle/>
          <a:p>
            <a:pPr algn="l"/>
            <a:r>
              <a:rPr lang="en-IN" sz="4700" dirty="0"/>
              <a:t>Introduction to </a:t>
            </a:r>
            <a:r>
              <a:rPr lang="en-IN" sz="4700" dirty="0" err="1"/>
              <a:t>LangChain</a:t>
            </a:r>
            <a:endParaRPr lang="en-IN" sz="4700" dirty="0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5F90494-9F2F-363B-8675-F1EAC3DE8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58" y="2446436"/>
            <a:ext cx="5104242" cy="177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34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6A1F14-7E2A-6BC8-B0B2-185C3E911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2605F0-D9C7-D9D0-68C2-9EDD188A4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7B74B3-794E-6ED1-277E-9D65B97A8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B914766-A62A-372E-764A-55D7E497F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FE8228-9A18-027E-B46A-9D9FB9E16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64745F-A1BE-A167-5A71-D8FEAF492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A5805B1-D7F1-DEA2-D31D-6234FA524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E587A-3CB6-E848-174C-E3912C51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IN" sz="4800" dirty="0">
                <a:latin typeface="DM Sans" pitchFamily="2" charset="0"/>
              </a:rPr>
              <a:t>Star History and </a:t>
            </a:r>
            <a:r>
              <a:rPr lang="en-IN" sz="4800" dirty="0" err="1">
                <a:latin typeface="DM Sans" pitchFamily="2" charset="0"/>
              </a:rPr>
              <a:t>LangChain</a:t>
            </a:r>
            <a:r>
              <a:rPr lang="en-IN" sz="4800" dirty="0">
                <a:latin typeface="DM Sans" pitchFamily="2" charset="0"/>
              </a:rPr>
              <a:t> GitHub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5B2A2CE-B63A-3F63-F8CB-0F2F7D57A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 descr="A blue and green logo&#10;&#10;Description automatically generated">
            <a:extLst>
              <a:ext uri="{FF2B5EF4-FFF2-40B4-BE49-F238E27FC236}">
                <a16:creationId xmlns:a16="http://schemas.microsoft.com/office/drawing/2014/main" id="{415D01EF-6843-AC96-9476-60592818C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019166"/>
            <a:ext cx="838199" cy="838199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A23BD3-FB5F-94F7-6E94-81F69CC24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433" y="2002371"/>
            <a:ext cx="6031406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180976-B388-0E6F-DF9E-3C2DA3DABE9D}"/>
                  </a:ext>
                </a:extLst>
              </p14:cNvPr>
              <p14:cNvContentPartPr/>
              <p14:nvPr/>
            </p14:nvContentPartPr>
            <p14:xfrm>
              <a:off x="357480" y="155880"/>
              <a:ext cx="11837520" cy="5448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180976-B388-0E6F-DF9E-3C2DA3DABE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120" y="146520"/>
                <a:ext cx="11856240" cy="546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7586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8C0A9B-1661-1F1D-29CB-2D7BF8975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09792-6DCE-A5F7-CF19-9ACB0C15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LangChain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0D2D8C-B381-98DE-C5AF-80CA0854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747" y="643466"/>
            <a:ext cx="5971838" cy="5568739"/>
          </a:xfrm>
          <a:prstGeom prst="rect">
            <a:avLst/>
          </a:prstGeom>
        </p:spPr>
      </p:pic>
      <p:pic>
        <p:nvPicPr>
          <p:cNvPr id="3" name="Content Placeholder 4" descr="A blue and green logo&#10;&#10;Description automatically generated">
            <a:extLst>
              <a:ext uri="{FF2B5EF4-FFF2-40B4-BE49-F238E27FC236}">
                <a16:creationId xmlns:a16="http://schemas.microsoft.com/office/drawing/2014/main" id="{4EB523F2-9096-E77A-B3AD-9CDEE740A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019166"/>
            <a:ext cx="838199" cy="83819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54E8069-6153-9B43-EB43-14752F34FD02}"/>
                  </a:ext>
                </a:extLst>
              </p14:cNvPr>
              <p14:cNvContentPartPr/>
              <p14:nvPr/>
            </p14:nvContentPartPr>
            <p14:xfrm>
              <a:off x="2952360" y="373680"/>
              <a:ext cx="6797880" cy="5608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54E8069-6153-9B43-EB43-14752F34FD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3000" y="364320"/>
                <a:ext cx="6816600" cy="56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CC7BB93-DDF2-7E69-9D02-AA147067BBE5}"/>
                  </a:ext>
                </a:extLst>
              </p14:cNvPr>
              <p14:cNvContentPartPr/>
              <p14:nvPr/>
            </p14:nvContentPartPr>
            <p14:xfrm>
              <a:off x="4541400" y="2879640"/>
              <a:ext cx="2070000" cy="2703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CC7BB93-DDF2-7E69-9D02-AA147067BB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32040" y="2870280"/>
                <a:ext cx="2088720" cy="27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276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F2F8CA-D273-66B9-7D92-D8DE36415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8337B50-F7C8-4B5D-2F6F-CEDFF1809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C113BB-59A9-FFCB-E9FD-570FC6378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DF441E6-C9BC-CC78-1B27-FE232AAD1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B4D62A-5F59-7A37-6DAC-10DC118A7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D215C2-AD98-B5F5-C619-FFD03659B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B90C3AC-F0CE-DEF2-1A2C-9F106D571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82368-C9E5-CF61-8F77-4C3BD446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IN" sz="4800" dirty="0" err="1">
                <a:latin typeface="DM Sans" pitchFamily="2" charset="0"/>
              </a:rPr>
              <a:t>LangChain</a:t>
            </a:r>
            <a:r>
              <a:rPr lang="en-IN" sz="4800" dirty="0">
                <a:latin typeface="DM Sans" pitchFamily="2" charset="0"/>
              </a:rPr>
              <a:t> Components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05B973-C820-CB89-9D69-4C433DB65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 descr="A blue and green logo&#10;&#10;Description automatically generated">
            <a:extLst>
              <a:ext uri="{FF2B5EF4-FFF2-40B4-BE49-F238E27FC236}">
                <a16:creationId xmlns:a16="http://schemas.microsoft.com/office/drawing/2014/main" id="{2098024C-FE31-84AA-009C-F8D9822AF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019166"/>
            <a:ext cx="838199" cy="838199"/>
          </a:xfrm>
        </p:spPr>
      </p:pic>
      <p:sp>
        <p:nvSpPr>
          <p:cNvPr id="5" name="Google Shape;1825;p4">
            <a:extLst>
              <a:ext uri="{FF2B5EF4-FFF2-40B4-BE49-F238E27FC236}">
                <a16:creationId xmlns:a16="http://schemas.microsoft.com/office/drawing/2014/main" id="{96F82421-2E48-88A7-5CB2-F5BFDE7B03A0}"/>
              </a:ext>
            </a:extLst>
          </p:cNvPr>
          <p:cNvSpPr/>
          <p:nvPr/>
        </p:nvSpPr>
        <p:spPr>
          <a:xfrm>
            <a:off x="1611531" y="4228314"/>
            <a:ext cx="1817839" cy="62411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9050" cap="flat" cmpd="sng">
            <a:solidFill>
              <a:srgbClr val="F4AB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Connections &amp; Retrieval</a:t>
            </a:r>
            <a:endParaRPr sz="1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1826;p4">
            <a:extLst>
              <a:ext uri="{FF2B5EF4-FFF2-40B4-BE49-F238E27FC236}">
                <a16:creationId xmlns:a16="http://schemas.microsoft.com/office/drawing/2014/main" id="{0BF53883-B2FD-D928-FDB5-D577868B8B66}"/>
              </a:ext>
            </a:extLst>
          </p:cNvPr>
          <p:cNvSpPr/>
          <p:nvPr/>
        </p:nvSpPr>
        <p:spPr>
          <a:xfrm>
            <a:off x="2586033" y="5346788"/>
            <a:ext cx="1302033" cy="51851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9050" cap="flat" cmpd="sng">
            <a:solidFill>
              <a:srgbClr val="F4AB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Memory</a:t>
            </a:r>
            <a:endParaRPr/>
          </a:p>
        </p:txBody>
      </p:sp>
      <p:sp>
        <p:nvSpPr>
          <p:cNvPr id="7" name="Google Shape;1827;p4">
            <a:extLst>
              <a:ext uri="{FF2B5EF4-FFF2-40B4-BE49-F238E27FC236}">
                <a16:creationId xmlns:a16="http://schemas.microsoft.com/office/drawing/2014/main" id="{B93F5808-AEE3-2F72-1425-74494794FDF7}"/>
              </a:ext>
            </a:extLst>
          </p:cNvPr>
          <p:cNvSpPr/>
          <p:nvPr/>
        </p:nvSpPr>
        <p:spPr>
          <a:xfrm>
            <a:off x="2276941" y="3109840"/>
            <a:ext cx="1611126" cy="50045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9050" cap="flat" cmpd="sng">
            <a:solidFill>
              <a:srgbClr val="F4AB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 I/O</a:t>
            </a:r>
            <a:endParaRPr sz="1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828;p4">
            <a:extLst>
              <a:ext uri="{FF2B5EF4-FFF2-40B4-BE49-F238E27FC236}">
                <a16:creationId xmlns:a16="http://schemas.microsoft.com/office/drawing/2014/main" id="{9C89D8E4-21DD-CD61-90E7-DF9BB64D6980}"/>
              </a:ext>
            </a:extLst>
          </p:cNvPr>
          <p:cNvSpPr/>
          <p:nvPr/>
        </p:nvSpPr>
        <p:spPr>
          <a:xfrm>
            <a:off x="4116000" y="3904314"/>
            <a:ext cx="1980000" cy="1368000"/>
          </a:xfrm>
          <a:prstGeom prst="ellipse">
            <a:avLst/>
          </a:prstGeom>
          <a:solidFill>
            <a:srgbClr val="D9E8F9"/>
          </a:solidFill>
          <a:ln w="19050" cap="flat" cmpd="sng">
            <a:solidFill>
              <a:srgbClr val="F4AB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LangChain Components</a:t>
            </a:r>
            <a:endParaRPr sz="1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" name="Google Shape;1829;p4">
            <a:extLst>
              <a:ext uri="{FF2B5EF4-FFF2-40B4-BE49-F238E27FC236}">
                <a16:creationId xmlns:a16="http://schemas.microsoft.com/office/drawing/2014/main" id="{22323295-B745-53B0-BEB8-A8DF01C005FC}"/>
              </a:ext>
            </a:extLst>
          </p:cNvPr>
          <p:cNvCxnSpPr>
            <a:cxnSpLocks/>
            <a:stCxn id="8" idx="3"/>
            <a:endCxn id="6" idx="3"/>
          </p:cNvCxnSpPr>
          <p:nvPr/>
        </p:nvCxnSpPr>
        <p:spPr>
          <a:xfrm flipH="1">
            <a:off x="3888066" y="5071975"/>
            <a:ext cx="517898" cy="534068"/>
          </a:xfrm>
          <a:prstGeom prst="straightConnector1">
            <a:avLst/>
          </a:prstGeom>
          <a:noFill/>
          <a:ln w="28575" cap="flat" cmpd="sng">
            <a:solidFill>
              <a:srgbClr val="0D1A57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0" name="Google Shape;1830;p4">
            <a:extLst>
              <a:ext uri="{FF2B5EF4-FFF2-40B4-BE49-F238E27FC236}">
                <a16:creationId xmlns:a16="http://schemas.microsoft.com/office/drawing/2014/main" id="{437C5931-C375-24A0-531D-E15B01D8141D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 flipV="1">
            <a:off x="3888067" y="3360068"/>
            <a:ext cx="517897" cy="744585"/>
          </a:xfrm>
          <a:prstGeom prst="straightConnector1">
            <a:avLst/>
          </a:prstGeom>
          <a:noFill/>
          <a:ln w="28575" cap="flat" cmpd="sng">
            <a:solidFill>
              <a:srgbClr val="0D1A57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1" name="Google Shape;1831;p4">
            <a:extLst>
              <a:ext uri="{FF2B5EF4-FFF2-40B4-BE49-F238E27FC236}">
                <a16:creationId xmlns:a16="http://schemas.microsoft.com/office/drawing/2014/main" id="{FA03ED76-9D4A-A107-02FC-FEE6F678FFA9}"/>
              </a:ext>
            </a:extLst>
          </p:cNvPr>
          <p:cNvCxnSpPr>
            <a:cxnSpLocks/>
            <a:stCxn id="8" idx="2"/>
            <a:endCxn id="5" idx="3"/>
          </p:cNvCxnSpPr>
          <p:nvPr/>
        </p:nvCxnSpPr>
        <p:spPr>
          <a:xfrm flipH="1" flipV="1">
            <a:off x="3429370" y="4540372"/>
            <a:ext cx="686630" cy="47942"/>
          </a:xfrm>
          <a:prstGeom prst="straightConnector1">
            <a:avLst/>
          </a:prstGeom>
          <a:noFill/>
          <a:ln w="28575" cap="flat" cmpd="sng">
            <a:solidFill>
              <a:srgbClr val="0D1A57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2" name="Google Shape;1832;p4">
            <a:extLst>
              <a:ext uri="{FF2B5EF4-FFF2-40B4-BE49-F238E27FC236}">
                <a16:creationId xmlns:a16="http://schemas.microsoft.com/office/drawing/2014/main" id="{024190B3-6567-0573-DE50-8C6290C76B5E}"/>
              </a:ext>
            </a:extLst>
          </p:cNvPr>
          <p:cNvSpPr/>
          <p:nvPr/>
        </p:nvSpPr>
        <p:spPr>
          <a:xfrm>
            <a:off x="6782629" y="4221233"/>
            <a:ext cx="1555968" cy="50045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9050" cap="flat" cmpd="sng">
            <a:solidFill>
              <a:srgbClr val="F4AB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Agents</a:t>
            </a:r>
            <a:endParaRPr sz="1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1833;p4">
            <a:extLst>
              <a:ext uri="{FF2B5EF4-FFF2-40B4-BE49-F238E27FC236}">
                <a16:creationId xmlns:a16="http://schemas.microsoft.com/office/drawing/2014/main" id="{8006A744-4594-81E2-9AE0-307FD9F8F35A}"/>
              </a:ext>
            </a:extLst>
          </p:cNvPr>
          <p:cNvSpPr/>
          <p:nvPr/>
        </p:nvSpPr>
        <p:spPr>
          <a:xfrm>
            <a:off x="6429529" y="5346788"/>
            <a:ext cx="1617147" cy="50045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9050" cap="flat" cmpd="sng">
            <a:solidFill>
              <a:srgbClr val="F4AB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Callbacks</a:t>
            </a:r>
            <a:endParaRPr/>
          </a:p>
        </p:txBody>
      </p:sp>
      <p:sp>
        <p:nvSpPr>
          <p:cNvPr id="14" name="Google Shape;1834;p4">
            <a:extLst>
              <a:ext uri="{FF2B5EF4-FFF2-40B4-BE49-F238E27FC236}">
                <a16:creationId xmlns:a16="http://schemas.microsoft.com/office/drawing/2014/main" id="{BA90CAE1-B9E2-CCA3-003C-DDFE83B23416}"/>
              </a:ext>
            </a:extLst>
          </p:cNvPr>
          <p:cNvSpPr/>
          <p:nvPr/>
        </p:nvSpPr>
        <p:spPr>
          <a:xfrm>
            <a:off x="6429527" y="3067246"/>
            <a:ext cx="1269419" cy="50045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9050" cap="flat" cmpd="sng">
            <a:solidFill>
              <a:srgbClr val="F4AB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Chains</a:t>
            </a:r>
            <a:endParaRPr sz="1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Google Shape;1835;p4">
            <a:extLst>
              <a:ext uri="{FF2B5EF4-FFF2-40B4-BE49-F238E27FC236}">
                <a16:creationId xmlns:a16="http://schemas.microsoft.com/office/drawing/2014/main" id="{D13A44B0-AB95-FB66-3AC4-66FC4B644CD7}"/>
              </a:ext>
            </a:extLst>
          </p:cNvPr>
          <p:cNvCxnSpPr>
            <a:cxnSpLocks/>
            <a:stCxn id="8" idx="7"/>
            <a:endCxn id="14" idx="1"/>
          </p:cNvCxnSpPr>
          <p:nvPr/>
        </p:nvCxnSpPr>
        <p:spPr>
          <a:xfrm flipV="1">
            <a:off x="5806036" y="3317474"/>
            <a:ext cx="623491" cy="787179"/>
          </a:xfrm>
          <a:prstGeom prst="straightConnector1">
            <a:avLst/>
          </a:prstGeom>
          <a:noFill/>
          <a:ln w="28575" cap="flat" cmpd="sng">
            <a:solidFill>
              <a:srgbClr val="0D1A57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7" name="Google Shape;1836;p4">
            <a:extLst>
              <a:ext uri="{FF2B5EF4-FFF2-40B4-BE49-F238E27FC236}">
                <a16:creationId xmlns:a16="http://schemas.microsoft.com/office/drawing/2014/main" id="{A85A4DA7-3080-7066-3BC8-9A12FEC3751B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 flipV="1">
            <a:off x="6096000" y="4471461"/>
            <a:ext cx="686629" cy="116853"/>
          </a:xfrm>
          <a:prstGeom prst="straightConnector1">
            <a:avLst/>
          </a:prstGeom>
          <a:noFill/>
          <a:ln w="28575" cap="flat" cmpd="sng">
            <a:solidFill>
              <a:srgbClr val="0D1A57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4" name="Google Shape;1837;p4">
            <a:extLst>
              <a:ext uri="{FF2B5EF4-FFF2-40B4-BE49-F238E27FC236}">
                <a16:creationId xmlns:a16="http://schemas.microsoft.com/office/drawing/2014/main" id="{0AE731EF-6CEA-2B88-AFBB-73259439E87A}"/>
              </a:ext>
            </a:extLst>
          </p:cNvPr>
          <p:cNvCxnSpPr>
            <a:cxnSpLocks/>
            <a:stCxn id="8" idx="5"/>
            <a:endCxn id="13" idx="1"/>
          </p:cNvCxnSpPr>
          <p:nvPr/>
        </p:nvCxnSpPr>
        <p:spPr>
          <a:xfrm>
            <a:off x="5806036" y="5071975"/>
            <a:ext cx="623493" cy="525041"/>
          </a:xfrm>
          <a:prstGeom prst="straightConnector1">
            <a:avLst/>
          </a:prstGeom>
          <a:noFill/>
          <a:ln w="28575" cap="flat" cmpd="sng">
            <a:solidFill>
              <a:srgbClr val="0D1A57"/>
            </a:solidFill>
            <a:prstDash val="solid"/>
            <a:round/>
            <a:headEnd type="none" w="sm" len="sm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03532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CCCB1-BAAD-1E82-F0E5-D01A31D9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B4EA6-9A55-8D21-27D8-CB2D1431C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321B470-C281-F85B-CCD2-98C43F710996}"/>
                  </a:ext>
                </a:extLst>
              </p14:cNvPr>
              <p14:cNvContentPartPr/>
              <p14:nvPr/>
            </p14:nvContentPartPr>
            <p14:xfrm>
              <a:off x="487440" y="586440"/>
              <a:ext cx="10980360" cy="2499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321B470-C281-F85B-CCD2-98C43F7109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080" y="577080"/>
                <a:ext cx="10999080" cy="251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6311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2FBD-EED5-437A-EDF8-83313016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0E429-98C3-F58F-0F9D-FC5B548DD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E2B4C33-E4A2-3F58-C798-1C0C85F86F70}"/>
                  </a:ext>
                </a:extLst>
              </p14:cNvPr>
              <p14:cNvContentPartPr/>
              <p14:nvPr/>
            </p14:nvContentPartPr>
            <p14:xfrm>
              <a:off x="2012498" y="3604860"/>
              <a:ext cx="1535040" cy="1303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E2B4C33-E4A2-3F58-C798-1C0C85F86F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4858" y="3586860"/>
                <a:ext cx="1570680" cy="16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895BF68-6519-EE47-97D1-437897454AF5}"/>
              </a:ext>
            </a:extLst>
          </p:cNvPr>
          <p:cNvGrpSpPr/>
          <p:nvPr/>
        </p:nvGrpSpPr>
        <p:grpSpPr>
          <a:xfrm>
            <a:off x="558458" y="2045700"/>
            <a:ext cx="10555560" cy="4021200"/>
            <a:chOff x="558458" y="2045700"/>
            <a:chExt cx="10555560" cy="40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D6C4BF8-05EA-A63A-3A13-C12C33DF1A4C}"/>
                    </a:ext>
                  </a:extLst>
                </p14:cNvPr>
                <p14:cNvContentPartPr/>
                <p14:nvPr/>
              </p14:nvContentPartPr>
              <p14:xfrm>
                <a:off x="1248938" y="2368980"/>
                <a:ext cx="263520" cy="349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D6C4BF8-05EA-A63A-3A13-C12C33DF1A4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31298" y="2351340"/>
                  <a:ext cx="2991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FC20468-05E0-7B3D-0C5B-2A5D96038461}"/>
                    </a:ext>
                  </a:extLst>
                </p14:cNvPr>
                <p14:cNvContentPartPr/>
                <p14:nvPr/>
              </p14:nvContentPartPr>
              <p14:xfrm>
                <a:off x="1579058" y="2332260"/>
                <a:ext cx="391680" cy="469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FC20468-05E0-7B3D-0C5B-2A5D960384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61418" y="2314260"/>
                  <a:ext cx="4273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B1ED2C1-E1BA-5A30-C5E7-A61102093A2C}"/>
                    </a:ext>
                  </a:extLst>
                </p14:cNvPr>
                <p14:cNvContentPartPr/>
                <p14:nvPr/>
              </p14:nvContentPartPr>
              <p14:xfrm>
                <a:off x="1992698" y="2406780"/>
                <a:ext cx="25200" cy="291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B1ED2C1-E1BA-5A30-C5E7-A61102093A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75058" y="2389140"/>
                  <a:ext cx="608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C953982-6117-51CC-9A93-F6BF0C5CD523}"/>
                    </a:ext>
                  </a:extLst>
                </p14:cNvPr>
                <p14:cNvContentPartPr/>
                <p14:nvPr/>
              </p14:nvContentPartPr>
              <p14:xfrm>
                <a:off x="1960658" y="2489580"/>
                <a:ext cx="182880" cy="32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C953982-6117-51CC-9A93-F6BF0C5CD5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42658" y="2471580"/>
                  <a:ext cx="218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86A871A-38FC-1CD9-A079-080E809EDE98}"/>
                    </a:ext>
                  </a:extLst>
                </p14:cNvPr>
                <p14:cNvContentPartPr/>
                <p14:nvPr/>
              </p14:nvContentPartPr>
              <p14:xfrm>
                <a:off x="2102498" y="2482740"/>
                <a:ext cx="565920" cy="237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86A871A-38FC-1CD9-A079-080E809EDE9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84498" y="2464740"/>
                  <a:ext cx="601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5220C6-50B3-5A05-92DF-F3C3E8FCAEE6}"/>
                    </a:ext>
                  </a:extLst>
                </p14:cNvPr>
                <p14:cNvContentPartPr/>
                <p14:nvPr/>
              </p14:nvContentPartPr>
              <p14:xfrm>
                <a:off x="2867858" y="2444580"/>
                <a:ext cx="354600" cy="219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5220C6-50B3-5A05-92DF-F3C3E8FCAEE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49858" y="2426940"/>
                  <a:ext cx="3902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F852821-8129-DE8D-AA41-B9E3A136478B}"/>
                    </a:ext>
                  </a:extLst>
                </p14:cNvPr>
                <p14:cNvContentPartPr/>
                <p14:nvPr/>
              </p14:nvContentPartPr>
              <p14:xfrm>
                <a:off x="3231818" y="2439540"/>
                <a:ext cx="81000" cy="198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F852821-8129-DE8D-AA41-B9E3A136478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13818" y="2421540"/>
                  <a:ext cx="1166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5A2C03D-F7A9-1CD5-717C-DA999C67183B}"/>
                    </a:ext>
                  </a:extLst>
                </p14:cNvPr>
                <p14:cNvContentPartPr/>
                <p14:nvPr/>
              </p14:nvContentPartPr>
              <p14:xfrm>
                <a:off x="3321098" y="2443500"/>
                <a:ext cx="186840" cy="208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5A2C03D-F7A9-1CD5-717C-DA999C67183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03098" y="2425500"/>
                  <a:ext cx="222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4FC850B-E028-0201-D94F-BDF197F57A0A}"/>
                    </a:ext>
                  </a:extLst>
                </p14:cNvPr>
                <p14:cNvContentPartPr/>
                <p14:nvPr/>
              </p14:nvContentPartPr>
              <p14:xfrm>
                <a:off x="3520538" y="2516580"/>
                <a:ext cx="220680" cy="152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4FC850B-E028-0201-D94F-BDF197F57A0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02538" y="2498580"/>
                  <a:ext cx="256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668B685-813E-462F-491B-5D83ECB907F6}"/>
                    </a:ext>
                  </a:extLst>
                </p14:cNvPr>
                <p14:cNvContentPartPr/>
                <p14:nvPr/>
              </p14:nvContentPartPr>
              <p14:xfrm>
                <a:off x="3650498" y="2486700"/>
                <a:ext cx="609840" cy="34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668B685-813E-462F-491B-5D83ECB907F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32498" y="2468700"/>
                  <a:ext cx="6454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AE1F138-1EEA-A8E9-6F70-21A3E13DE593}"/>
                    </a:ext>
                  </a:extLst>
                </p14:cNvPr>
                <p14:cNvContentPartPr/>
                <p14:nvPr/>
              </p14:nvContentPartPr>
              <p14:xfrm>
                <a:off x="1018178" y="4036500"/>
                <a:ext cx="71280" cy="314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AE1F138-1EEA-A8E9-6F70-21A3E13DE5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0178" y="4018500"/>
                  <a:ext cx="1069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91E1607-AF50-EFB0-C6E3-A73FADF49785}"/>
                    </a:ext>
                  </a:extLst>
                </p14:cNvPr>
                <p14:cNvContentPartPr/>
                <p14:nvPr/>
              </p14:nvContentPartPr>
              <p14:xfrm>
                <a:off x="1212938" y="4071780"/>
                <a:ext cx="46440" cy="268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91E1607-AF50-EFB0-C6E3-A73FADF4978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95298" y="4053780"/>
                  <a:ext cx="820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8E27D09-46F0-D906-78A4-460BE77CE821}"/>
                    </a:ext>
                  </a:extLst>
                </p14:cNvPr>
                <p14:cNvContentPartPr/>
                <p14:nvPr/>
              </p14:nvContentPartPr>
              <p14:xfrm>
                <a:off x="1057778" y="4204260"/>
                <a:ext cx="174240" cy="11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8E27D09-46F0-D906-78A4-460BE77CE82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40138" y="4186260"/>
                  <a:ext cx="209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1E8F1A-2FCA-2222-08FC-4175CFBB1416}"/>
                    </a:ext>
                  </a:extLst>
                </p14:cNvPr>
                <p14:cNvContentPartPr/>
                <p14:nvPr/>
              </p14:nvContentPartPr>
              <p14:xfrm>
                <a:off x="1253618" y="4175460"/>
                <a:ext cx="167400" cy="192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1E8F1A-2FCA-2222-08FC-4175CFBB141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35978" y="4157460"/>
                  <a:ext cx="2030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D57BA11-B6B3-2FAF-4123-F6A68612A3F6}"/>
                    </a:ext>
                  </a:extLst>
                </p14:cNvPr>
                <p14:cNvContentPartPr/>
                <p14:nvPr/>
              </p14:nvContentPartPr>
              <p14:xfrm>
                <a:off x="1488698" y="4185900"/>
                <a:ext cx="270000" cy="186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D57BA11-B6B3-2FAF-4123-F6A68612A3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70698" y="4168260"/>
                  <a:ext cx="305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7A1C306-A791-C468-8870-44820D92D5F3}"/>
                    </a:ext>
                  </a:extLst>
                </p14:cNvPr>
                <p14:cNvContentPartPr/>
                <p14:nvPr/>
              </p14:nvContentPartPr>
              <p14:xfrm>
                <a:off x="1739978" y="4195980"/>
                <a:ext cx="192240" cy="234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7A1C306-A791-C468-8870-44820D92D5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21978" y="4177980"/>
                  <a:ext cx="2278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27E403D-57F0-CDC7-FFD7-3E8C49A9762D}"/>
                    </a:ext>
                  </a:extLst>
                </p14:cNvPr>
                <p14:cNvContentPartPr/>
                <p14:nvPr/>
              </p14:nvContentPartPr>
              <p14:xfrm>
                <a:off x="1991618" y="4212180"/>
                <a:ext cx="183960" cy="17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27E403D-57F0-CDC7-FFD7-3E8C49A9762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73618" y="4194540"/>
                  <a:ext cx="219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D93F4B6-8DB7-CA17-5E52-2E10AEE832AD}"/>
                    </a:ext>
                  </a:extLst>
                </p14:cNvPr>
                <p14:cNvContentPartPr/>
                <p14:nvPr/>
              </p14:nvContentPartPr>
              <p14:xfrm>
                <a:off x="2638898" y="4111020"/>
                <a:ext cx="426960" cy="276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D93F4B6-8DB7-CA17-5E52-2E10AEE832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21258" y="4093380"/>
                  <a:ext cx="4626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FA9E915-2FEA-C456-7FC0-C02D8B53D146}"/>
                    </a:ext>
                  </a:extLst>
                </p14:cNvPr>
                <p14:cNvContentPartPr/>
                <p14:nvPr/>
              </p14:nvContentPartPr>
              <p14:xfrm>
                <a:off x="3070538" y="4115340"/>
                <a:ext cx="114480" cy="243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FA9E915-2FEA-C456-7FC0-C02D8B53D1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52538" y="4097700"/>
                  <a:ext cx="150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B266E6-CB40-A7BC-B383-3E1DBD925B37}"/>
                    </a:ext>
                  </a:extLst>
                </p14:cNvPr>
                <p14:cNvContentPartPr/>
                <p14:nvPr/>
              </p14:nvContentPartPr>
              <p14:xfrm>
                <a:off x="3216698" y="4088700"/>
                <a:ext cx="199080" cy="242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B266E6-CB40-A7BC-B383-3E1DBD925B3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99058" y="4070700"/>
                  <a:ext cx="2347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CBBF863-0D34-7A9A-7C0F-7A76EE0E50E2}"/>
                    </a:ext>
                  </a:extLst>
                </p14:cNvPr>
                <p14:cNvContentPartPr/>
                <p14:nvPr/>
              </p14:nvContentPartPr>
              <p14:xfrm>
                <a:off x="3451778" y="4121820"/>
                <a:ext cx="230040" cy="172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CBBF863-0D34-7A9A-7C0F-7A76EE0E50E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33778" y="4104180"/>
                  <a:ext cx="265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CA194C2-F066-A200-CB55-BCE3CEAB5334}"/>
                    </a:ext>
                  </a:extLst>
                </p14:cNvPr>
                <p14:cNvContentPartPr/>
                <p14:nvPr/>
              </p14:nvContentPartPr>
              <p14:xfrm>
                <a:off x="3567338" y="4044780"/>
                <a:ext cx="864000" cy="46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CA194C2-F066-A200-CB55-BCE3CEAB533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49698" y="4026780"/>
                  <a:ext cx="8996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79D0B52-094D-7FE2-EFCB-46514A934963}"/>
                    </a:ext>
                  </a:extLst>
                </p14:cNvPr>
                <p14:cNvContentPartPr/>
                <p14:nvPr/>
              </p14:nvContentPartPr>
              <p14:xfrm>
                <a:off x="4685858" y="4111020"/>
                <a:ext cx="356760" cy="23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79D0B52-094D-7FE2-EFCB-46514A9349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67858" y="4093020"/>
                  <a:ext cx="392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07CF023-1BB9-42D4-44AF-FCFFA99CCA64}"/>
                    </a:ext>
                  </a:extLst>
                </p14:cNvPr>
                <p14:cNvContentPartPr/>
                <p14:nvPr/>
              </p14:nvContentPartPr>
              <p14:xfrm>
                <a:off x="4639778" y="4013460"/>
                <a:ext cx="452520" cy="298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07CF023-1BB9-42D4-44AF-FCFFA99CCA6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22138" y="3995460"/>
                  <a:ext cx="4881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1EA5674-D158-E346-5E37-67EC2DE2206A}"/>
                    </a:ext>
                  </a:extLst>
                </p14:cNvPr>
                <p14:cNvContentPartPr/>
                <p14:nvPr/>
              </p14:nvContentPartPr>
              <p14:xfrm>
                <a:off x="5324858" y="2275740"/>
                <a:ext cx="833400" cy="491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1EA5674-D158-E346-5E37-67EC2DE2206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07218" y="2257740"/>
                  <a:ext cx="86904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6C18BB6-338F-CF11-BBCC-B48ED7DA7A93}"/>
                    </a:ext>
                  </a:extLst>
                </p14:cNvPr>
                <p14:cNvContentPartPr/>
                <p14:nvPr/>
              </p14:nvContentPartPr>
              <p14:xfrm>
                <a:off x="6240338" y="2303820"/>
                <a:ext cx="156960" cy="517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6C18BB6-338F-CF11-BBCC-B48ED7DA7A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22338" y="2285820"/>
                  <a:ext cx="19260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F09291B-0EB4-F32A-A2AB-0E3842C42200}"/>
                    </a:ext>
                  </a:extLst>
                </p14:cNvPr>
                <p14:cNvContentPartPr/>
                <p14:nvPr/>
              </p14:nvContentPartPr>
              <p14:xfrm>
                <a:off x="6128738" y="2557260"/>
                <a:ext cx="211320" cy="50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F09291B-0EB4-F32A-A2AB-0E3842C4220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10738" y="2539260"/>
                  <a:ext cx="246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F4989C1-8841-202D-7E87-0E4A8C3DFD01}"/>
                    </a:ext>
                  </a:extLst>
                </p14:cNvPr>
                <p14:cNvContentPartPr/>
                <p14:nvPr/>
              </p14:nvContentPartPr>
              <p14:xfrm>
                <a:off x="6383978" y="2411100"/>
                <a:ext cx="209160" cy="303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F4989C1-8841-202D-7E87-0E4A8C3DFD0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66338" y="2393100"/>
                  <a:ext cx="2448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41193EF-F3B4-675A-CDB5-47E64F39AEE6}"/>
                    </a:ext>
                  </a:extLst>
                </p14:cNvPr>
                <p14:cNvContentPartPr/>
                <p14:nvPr/>
              </p14:nvContentPartPr>
              <p14:xfrm>
                <a:off x="6646418" y="2213460"/>
                <a:ext cx="67320" cy="531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41193EF-F3B4-675A-CDB5-47E64F39AEE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28418" y="2195460"/>
                  <a:ext cx="10296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3A114D7-DD5C-46A6-368D-B01FB23B09CB}"/>
                    </a:ext>
                  </a:extLst>
                </p14:cNvPr>
                <p14:cNvContentPartPr/>
                <p14:nvPr/>
              </p14:nvContentPartPr>
              <p14:xfrm>
                <a:off x="7052498" y="2198340"/>
                <a:ext cx="211680" cy="524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3A114D7-DD5C-46A6-368D-B01FB23B09C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34498" y="2180700"/>
                  <a:ext cx="24732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62200BA-FA9E-D72F-2811-B18621D6726B}"/>
                    </a:ext>
                  </a:extLst>
                </p14:cNvPr>
                <p14:cNvContentPartPr/>
                <p14:nvPr/>
              </p14:nvContentPartPr>
              <p14:xfrm>
                <a:off x="7264538" y="2481300"/>
                <a:ext cx="274680" cy="250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62200BA-FA9E-D72F-2811-B18621D6726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46898" y="2463660"/>
                  <a:ext cx="3103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747981D-58EF-F9BB-117B-A039FF1B913B}"/>
                    </a:ext>
                  </a:extLst>
                </p14:cNvPr>
                <p14:cNvContentPartPr/>
                <p14:nvPr/>
              </p14:nvContentPartPr>
              <p14:xfrm>
                <a:off x="7501778" y="2500380"/>
                <a:ext cx="227520" cy="250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747981D-58EF-F9BB-117B-A039FF1B913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84138" y="2482380"/>
                  <a:ext cx="263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C56BCFD-37BD-B33F-2C76-72043D9D1862}"/>
                    </a:ext>
                  </a:extLst>
                </p14:cNvPr>
                <p14:cNvContentPartPr/>
                <p14:nvPr/>
              </p14:nvContentPartPr>
              <p14:xfrm>
                <a:off x="7679618" y="2264940"/>
                <a:ext cx="420840" cy="452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C56BCFD-37BD-B33F-2C76-72043D9D186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61978" y="2246940"/>
                  <a:ext cx="45648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E67FF10-018F-8A21-2735-6D8E48A6DDDD}"/>
                    </a:ext>
                  </a:extLst>
                </p14:cNvPr>
                <p14:cNvContentPartPr/>
                <p14:nvPr/>
              </p14:nvContentPartPr>
              <p14:xfrm>
                <a:off x="7852058" y="2419740"/>
                <a:ext cx="297000" cy="464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E67FF10-018F-8A21-2735-6D8E48A6DDD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34058" y="2401740"/>
                  <a:ext cx="33264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25ABD52-FF63-D077-B820-38ACF978E387}"/>
                    </a:ext>
                  </a:extLst>
                </p14:cNvPr>
                <p14:cNvContentPartPr/>
                <p14:nvPr/>
              </p14:nvContentPartPr>
              <p14:xfrm>
                <a:off x="8122778" y="2474460"/>
                <a:ext cx="267480" cy="244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25ABD52-FF63-D077-B820-38ACF978E38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04778" y="2456820"/>
                  <a:ext cx="3031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95DE283-504A-CA77-CB97-4AC9FAF163E1}"/>
                    </a:ext>
                  </a:extLst>
                </p14:cNvPr>
                <p14:cNvContentPartPr/>
                <p14:nvPr/>
              </p14:nvContentPartPr>
              <p14:xfrm>
                <a:off x="8413298" y="2513700"/>
                <a:ext cx="162720" cy="227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95DE283-504A-CA77-CB97-4AC9FAF163E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95298" y="2495700"/>
                  <a:ext cx="1983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E84AC38-2B40-36C0-773D-6E80A524F7BC}"/>
                    </a:ext>
                  </a:extLst>
                </p14:cNvPr>
                <p14:cNvContentPartPr/>
                <p14:nvPr/>
              </p14:nvContentPartPr>
              <p14:xfrm>
                <a:off x="8589338" y="2563740"/>
                <a:ext cx="235080" cy="156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E84AC38-2B40-36C0-773D-6E80A524F7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71338" y="2545740"/>
                  <a:ext cx="270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27CC7FD-1043-5C47-FAA8-EE6D823CB6B4}"/>
                    </a:ext>
                  </a:extLst>
                </p14:cNvPr>
                <p14:cNvContentPartPr/>
                <p14:nvPr/>
              </p14:nvContentPartPr>
              <p14:xfrm>
                <a:off x="8790578" y="2328300"/>
                <a:ext cx="211680" cy="447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27CC7FD-1043-5C47-FAA8-EE6D823CB6B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72578" y="2310300"/>
                  <a:ext cx="24732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D6E5749-6EF3-4B08-4F6B-39D9CC2CC767}"/>
                    </a:ext>
                  </a:extLst>
                </p14:cNvPr>
                <p14:cNvContentPartPr/>
                <p14:nvPr/>
              </p14:nvContentPartPr>
              <p14:xfrm>
                <a:off x="9343898" y="2469060"/>
                <a:ext cx="356760" cy="249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D6E5749-6EF3-4B08-4F6B-39D9CC2CC76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325898" y="2451420"/>
                  <a:ext cx="3924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C23058F-A78D-EDD7-1BBB-9B38CFE9E4C9}"/>
                    </a:ext>
                  </a:extLst>
                </p14:cNvPr>
                <p14:cNvContentPartPr/>
                <p14:nvPr/>
              </p14:nvContentPartPr>
              <p14:xfrm>
                <a:off x="9734138" y="2519100"/>
                <a:ext cx="166680" cy="168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C23058F-A78D-EDD7-1BBB-9B38CFE9E4C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16498" y="2501460"/>
                  <a:ext cx="2023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1781787-0536-DFCE-318E-29741CBCEB62}"/>
                    </a:ext>
                  </a:extLst>
                </p14:cNvPr>
                <p14:cNvContentPartPr/>
                <p14:nvPr/>
              </p14:nvContentPartPr>
              <p14:xfrm>
                <a:off x="9983978" y="2411100"/>
                <a:ext cx="360" cy="279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1781787-0536-DFCE-318E-29741CBCEB6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65978" y="2393100"/>
                  <a:ext cx="360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13DABAA-E1B1-25CC-C80C-A16B50250AD3}"/>
                    </a:ext>
                  </a:extLst>
                </p14:cNvPr>
                <p14:cNvContentPartPr/>
                <p14:nvPr/>
              </p14:nvContentPartPr>
              <p14:xfrm>
                <a:off x="9919178" y="2493540"/>
                <a:ext cx="170640" cy="18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13DABAA-E1B1-25CC-C80C-A16B50250AD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901538" y="2475540"/>
                  <a:ext cx="2062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AD32BC1-BEFB-AB02-FE5B-CD8129792CDE}"/>
                    </a:ext>
                  </a:extLst>
                </p14:cNvPr>
                <p14:cNvContentPartPr/>
                <p14:nvPr/>
              </p14:nvContentPartPr>
              <p14:xfrm>
                <a:off x="10127618" y="2439180"/>
                <a:ext cx="185760" cy="202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AD32BC1-BEFB-AB02-FE5B-CD8129792CD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109978" y="2421180"/>
                  <a:ext cx="2214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7A1C6F8-A626-85B7-7715-B45643FD057D}"/>
                    </a:ext>
                  </a:extLst>
                </p14:cNvPr>
                <p14:cNvContentPartPr/>
                <p14:nvPr/>
              </p14:nvContentPartPr>
              <p14:xfrm>
                <a:off x="10263338" y="2467980"/>
                <a:ext cx="267480" cy="203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7A1C6F8-A626-85B7-7715-B45643FD057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245338" y="2449980"/>
                  <a:ext cx="303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47B29EF-C732-4E75-D97B-F4009B821914}"/>
                    </a:ext>
                  </a:extLst>
                </p14:cNvPr>
                <p14:cNvContentPartPr/>
                <p14:nvPr/>
              </p14:nvContentPartPr>
              <p14:xfrm>
                <a:off x="10587338" y="2425860"/>
                <a:ext cx="79920" cy="231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47B29EF-C732-4E75-D97B-F4009B8219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569338" y="2408220"/>
                  <a:ext cx="1155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C4020FF-ED86-521D-A050-7943FBCD96CF}"/>
                    </a:ext>
                  </a:extLst>
                </p14:cNvPr>
                <p14:cNvContentPartPr/>
                <p14:nvPr/>
              </p14:nvContentPartPr>
              <p14:xfrm>
                <a:off x="10558538" y="2481300"/>
                <a:ext cx="344160" cy="92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C4020FF-ED86-521D-A050-7943FBCD96C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540898" y="2463660"/>
                  <a:ext cx="379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B26E2D8-D76D-5D4D-F55C-4B3D4DFE2217}"/>
                    </a:ext>
                  </a:extLst>
                </p14:cNvPr>
                <p14:cNvContentPartPr/>
                <p14:nvPr/>
              </p14:nvContentPartPr>
              <p14:xfrm>
                <a:off x="10679138" y="2141820"/>
                <a:ext cx="434880" cy="654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B26E2D8-D76D-5D4D-F55C-4B3D4DFE221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661138" y="2123820"/>
                  <a:ext cx="470520" cy="6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801D1F9-7383-B434-1950-8CAB83C6F308}"/>
                    </a:ext>
                  </a:extLst>
                </p14:cNvPr>
                <p14:cNvContentPartPr/>
                <p14:nvPr/>
              </p14:nvContentPartPr>
              <p14:xfrm>
                <a:off x="4484618" y="2580300"/>
                <a:ext cx="444960" cy="48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801D1F9-7383-B434-1950-8CAB83C6F30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66978" y="2562300"/>
                  <a:ext cx="4806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5135CE8-F348-C5FD-6302-2CB8025708F0}"/>
                    </a:ext>
                  </a:extLst>
                </p14:cNvPr>
                <p14:cNvContentPartPr/>
                <p14:nvPr/>
              </p14:nvContentPartPr>
              <p14:xfrm>
                <a:off x="4625018" y="2489220"/>
                <a:ext cx="512280" cy="455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5135CE8-F348-C5FD-6302-2CB8025708F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07018" y="2471220"/>
                  <a:ext cx="5479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7735A43-1E6D-1F38-47C1-0AD14821AE15}"/>
                    </a:ext>
                  </a:extLst>
                </p14:cNvPr>
                <p14:cNvContentPartPr/>
                <p14:nvPr/>
              </p14:nvContentPartPr>
              <p14:xfrm>
                <a:off x="4422698" y="3171420"/>
                <a:ext cx="490680" cy="25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7735A43-1E6D-1F38-47C1-0AD14821AE1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04698" y="3153780"/>
                  <a:ext cx="5263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0349672-A192-AAD2-15F4-EB13B0FC0D7E}"/>
                    </a:ext>
                  </a:extLst>
                </p14:cNvPr>
                <p14:cNvContentPartPr/>
                <p14:nvPr/>
              </p14:nvContentPartPr>
              <p14:xfrm>
                <a:off x="4760378" y="3038940"/>
                <a:ext cx="340560" cy="486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0349672-A192-AAD2-15F4-EB13B0FC0D7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42378" y="3021300"/>
                  <a:ext cx="3762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A042FB9-44EF-94BC-9369-1781C1A76950}"/>
                    </a:ext>
                  </a:extLst>
                </p14:cNvPr>
                <p14:cNvContentPartPr/>
                <p14:nvPr/>
              </p14:nvContentPartPr>
              <p14:xfrm>
                <a:off x="5252138" y="2045700"/>
                <a:ext cx="345600" cy="830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A042FB9-44EF-94BC-9369-1781C1A7695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34138" y="2027700"/>
                  <a:ext cx="381240" cy="86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6A78136-01F7-FD6B-3E75-7771A6D9639F}"/>
                    </a:ext>
                  </a:extLst>
                </p14:cNvPr>
                <p14:cNvContentPartPr/>
                <p14:nvPr/>
              </p14:nvContentPartPr>
              <p14:xfrm>
                <a:off x="1423898" y="3169980"/>
                <a:ext cx="163080" cy="254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6A78136-01F7-FD6B-3E75-7771A6D9639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06258" y="3152340"/>
                  <a:ext cx="1987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39B1473-F2CE-286F-88FE-1EF067337838}"/>
                    </a:ext>
                  </a:extLst>
                </p14:cNvPr>
                <p14:cNvContentPartPr/>
                <p14:nvPr/>
              </p14:nvContentPartPr>
              <p14:xfrm>
                <a:off x="1451258" y="3288060"/>
                <a:ext cx="206640" cy="5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39B1473-F2CE-286F-88FE-1EF06733783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33618" y="3270060"/>
                  <a:ext cx="242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4EE9D0B-723A-BFDC-2B39-B664449F7CC1}"/>
                    </a:ext>
                  </a:extLst>
                </p14:cNvPr>
                <p14:cNvContentPartPr/>
                <p14:nvPr/>
              </p14:nvContentPartPr>
              <p14:xfrm>
                <a:off x="1769138" y="3191940"/>
                <a:ext cx="10440" cy="177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4EE9D0B-723A-BFDC-2B39-B664449F7CC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51498" y="3173940"/>
                  <a:ext cx="46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8FA750-8F6A-6B87-6AD1-32CCBDC78BC7}"/>
                    </a:ext>
                  </a:extLst>
                </p14:cNvPr>
                <p14:cNvContentPartPr/>
                <p14:nvPr/>
              </p14:nvContentPartPr>
              <p14:xfrm>
                <a:off x="1624058" y="3193380"/>
                <a:ext cx="207720" cy="27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8FA750-8F6A-6B87-6AD1-32CCBDC78BC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06058" y="3175380"/>
                  <a:ext cx="243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FD993CF-C492-BE31-3D2E-BB8FCF373B6A}"/>
                    </a:ext>
                  </a:extLst>
                </p14:cNvPr>
                <p14:cNvContentPartPr/>
                <p14:nvPr/>
              </p14:nvContentPartPr>
              <p14:xfrm>
                <a:off x="1665098" y="3427380"/>
                <a:ext cx="325800" cy="70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FD993CF-C492-BE31-3D2E-BB8FCF373B6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47098" y="3409740"/>
                  <a:ext cx="361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DAF6865-9B92-5A79-E3BB-DE13250ABDB7}"/>
                    </a:ext>
                  </a:extLst>
                </p14:cNvPr>
                <p14:cNvContentPartPr/>
                <p14:nvPr/>
              </p14:nvContentPartPr>
              <p14:xfrm>
                <a:off x="2166578" y="3221460"/>
                <a:ext cx="406440" cy="239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DAF6865-9B92-5A79-E3BB-DE13250ABDB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148578" y="3203820"/>
                  <a:ext cx="4420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4F74888-31A5-6F18-97FC-042A1C6B5235}"/>
                    </a:ext>
                  </a:extLst>
                </p14:cNvPr>
                <p14:cNvContentPartPr/>
                <p14:nvPr/>
              </p14:nvContentPartPr>
              <p14:xfrm>
                <a:off x="2653658" y="3249900"/>
                <a:ext cx="80640" cy="187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4F74888-31A5-6F18-97FC-042A1C6B523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35658" y="3231900"/>
                  <a:ext cx="116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98FA4C2-16C1-8A80-3074-6E1CF4197C3B}"/>
                    </a:ext>
                  </a:extLst>
                </p14:cNvPr>
                <p14:cNvContentPartPr/>
                <p14:nvPr/>
              </p14:nvContentPartPr>
              <p14:xfrm>
                <a:off x="2665538" y="3249180"/>
                <a:ext cx="181800" cy="269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98FA4C2-16C1-8A80-3074-6E1CF4197C3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47538" y="3231180"/>
                  <a:ext cx="2174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54250C3-4C33-76FE-BB07-DAAB4A93D438}"/>
                    </a:ext>
                  </a:extLst>
                </p14:cNvPr>
                <p14:cNvContentPartPr/>
                <p14:nvPr/>
              </p14:nvContentPartPr>
              <p14:xfrm>
                <a:off x="2918978" y="3196980"/>
                <a:ext cx="257400" cy="207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54250C3-4C33-76FE-BB07-DAAB4A93D4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900978" y="3178980"/>
                  <a:ext cx="293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F7FC88-327D-EC62-D8DE-D70CC2E2CD23}"/>
                    </a:ext>
                  </a:extLst>
                </p14:cNvPr>
                <p14:cNvContentPartPr/>
                <p14:nvPr/>
              </p14:nvContentPartPr>
              <p14:xfrm>
                <a:off x="3174578" y="3135420"/>
                <a:ext cx="565560" cy="453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F7FC88-327D-EC62-D8DE-D70CC2E2CD2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156938" y="3117420"/>
                  <a:ext cx="6012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2C1CB64-D04F-600A-6479-E5A8643A6294}"/>
                    </a:ext>
                  </a:extLst>
                </p14:cNvPr>
                <p14:cNvContentPartPr/>
                <p14:nvPr/>
              </p14:nvContentPartPr>
              <p14:xfrm>
                <a:off x="5425658" y="3712860"/>
                <a:ext cx="1149120" cy="511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2C1CB64-D04F-600A-6479-E5A8643A629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08018" y="3695220"/>
                  <a:ext cx="118476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BF9D535-345A-8293-6C11-45A0C355DFB9}"/>
                    </a:ext>
                  </a:extLst>
                </p14:cNvPr>
                <p14:cNvContentPartPr/>
                <p14:nvPr/>
              </p14:nvContentPartPr>
              <p14:xfrm>
                <a:off x="6431498" y="4068900"/>
                <a:ext cx="196560" cy="277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BF9D535-345A-8293-6C11-45A0C355DFB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13858" y="4051260"/>
                  <a:ext cx="2322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5A1C473-DC12-99E1-0C3F-D518B5B21054}"/>
                    </a:ext>
                  </a:extLst>
                </p14:cNvPr>
                <p14:cNvContentPartPr/>
                <p14:nvPr/>
              </p14:nvContentPartPr>
              <p14:xfrm>
                <a:off x="1068938" y="5533740"/>
                <a:ext cx="247320" cy="189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5A1C473-DC12-99E1-0C3F-D518B5B2105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51298" y="5516100"/>
                  <a:ext cx="282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75C294B-6601-9691-DFFC-48D9C13E130F}"/>
                    </a:ext>
                  </a:extLst>
                </p14:cNvPr>
                <p14:cNvContentPartPr/>
                <p14:nvPr/>
              </p14:nvContentPartPr>
              <p14:xfrm>
                <a:off x="1190618" y="5369580"/>
                <a:ext cx="107280" cy="108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75C294B-6601-9691-DFFC-48D9C13E130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72618" y="5351580"/>
                  <a:ext cx="142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B17D53F-2A49-6558-9E9B-4A671891700A}"/>
                    </a:ext>
                  </a:extLst>
                </p14:cNvPr>
                <p14:cNvContentPartPr/>
                <p14:nvPr/>
              </p14:nvContentPartPr>
              <p14:xfrm>
                <a:off x="1337138" y="5489100"/>
                <a:ext cx="165600" cy="203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B17D53F-2A49-6558-9E9B-4A671891700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19138" y="5471460"/>
                  <a:ext cx="201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DA5FE2-C07E-5812-A716-CA35CC35C918}"/>
                    </a:ext>
                  </a:extLst>
                </p14:cNvPr>
                <p14:cNvContentPartPr/>
                <p14:nvPr/>
              </p14:nvContentPartPr>
              <p14:xfrm>
                <a:off x="1563218" y="5421060"/>
                <a:ext cx="12600" cy="260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DA5FE2-C07E-5812-A716-CA35CC35C91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45218" y="5403060"/>
                  <a:ext cx="482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D6A0CDA-1278-C93A-07B5-2CC934442410}"/>
                    </a:ext>
                  </a:extLst>
                </p14:cNvPr>
                <p14:cNvContentPartPr/>
                <p14:nvPr/>
              </p14:nvContentPartPr>
              <p14:xfrm>
                <a:off x="1518578" y="5472540"/>
                <a:ext cx="160560" cy="15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D6A0CDA-1278-C93A-07B5-2CC93444241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00578" y="5454540"/>
                  <a:ext cx="196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BCE36A1-AD90-6C1F-9791-A28A3AFA938C}"/>
                    </a:ext>
                  </a:extLst>
                </p14:cNvPr>
                <p14:cNvContentPartPr/>
                <p14:nvPr/>
              </p14:nvContentPartPr>
              <p14:xfrm>
                <a:off x="1592738" y="5462820"/>
                <a:ext cx="160560" cy="215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BCE36A1-AD90-6C1F-9791-A28A3AFA938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75098" y="5445180"/>
                  <a:ext cx="196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96120C3-13DE-D2F6-4EFB-7FB1B97D2268}"/>
                    </a:ext>
                  </a:extLst>
                </p14:cNvPr>
                <p14:cNvContentPartPr/>
                <p14:nvPr/>
              </p14:nvContentPartPr>
              <p14:xfrm>
                <a:off x="1781018" y="5541300"/>
                <a:ext cx="155160" cy="160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96120C3-13DE-D2F6-4EFB-7FB1B97D226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63018" y="5523300"/>
                  <a:ext cx="190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CF5D3D1-AA5A-2563-AB4B-2CFA1877747C}"/>
                    </a:ext>
                  </a:extLst>
                </p14:cNvPr>
                <p14:cNvContentPartPr/>
                <p14:nvPr/>
              </p14:nvContentPartPr>
              <p14:xfrm>
                <a:off x="1969298" y="5425380"/>
                <a:ext cx="413640" cy="285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CF5D3D1-AA5A-2563-AB4B-2CFA1877747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51298" y="5407740"/>
                  <a:ext cx="4492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293D735-5BBE-5A85-6233-669E878D90C3}"/>
                    </a:ext>
                  </a:extLst>
                </p14:cNvPr>
                <p14:cNvContentPartPr/>
                <p14:nvPr/>
              </p14:nvContentPartPr>
              <p14:xfrm>
                <a:off x="2399858" y="5339700"/>
                <a:ext cx="367920" cy="425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293D735-5BBE-5A85-6233-669E878D90C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82218" y="5322060"/>
                  <a:ext cx="4035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B24D2F-3851-F308-80B3-D2CDC44DC5FF}"/>
                    </a:ext>
                  </a:extLst>
                </p14:cNvPr>
                <p14:cNvContentPartPr/>
                <p14:nvPr/>
              </p14:nvContentPartPr>
              <p14:xfrm>
                <a:off x="3314618" y="5351940"/>
                <a:ext cx="221760" cy="292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B24D2F-3851-F308-80B3-D2CDC44DC5F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96618" y="5333940"/>
                  <a:ext cx="2574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BE4E06B-5B9D-6B2B-5D15-2B0F67099871}"/>
                    </a:ext>
                  </a:extLst>
                </p14:cNvPr>
                <p14:cNvContentPartPr/>
                <p14:nvPr/>
              </p14:nvContentPartPr>
              <p14:xfrm>
                <a:off x="3471578" y="5430060"/>
                <a:ext cx="329400" cy="221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BE4E06B-5B9D-6B2B-5D15-2B0F6709987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53938" y="5412420"/>
                  <a:ext cx="3650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B9F2845-62FA-0EFC-B038-32E6D18D5D04}"/>
                    </a:ext>
                  </a:extLst>
                </p14:cNvPr>
                <p14:cNvContentPartPr/>
                <p14:nvPr/>
              </p14:nvContentPartPr>
              <p14:xfrm>
                <a:off x="4226498" y="4555980"/>
                <a:ext cx="950040" cy="349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B9F2845-62FA-0EFC-B038-32E6D18D5D0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08498" y="4538340"/>
                  <a:ext cx="9856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6D18497-2023-EC4E-F230-B62C0B5C9C74}"/>
                    </a:ext>
                  </a:extLst>
                </p14:cNvPr>
                <p14:cNvContentPartPr/>
                <p14:nvPr/>
              </p14:nvContentPartPr>
              <p14:xfrm>
                <a:off x="4969538" y="4782780"/>
                <a:ext cx="165960" cy="220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6D18497-2023-EC4E-F230-B62C0B5C9C7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951538" y="4764780"/>
                  <a:ext cx="201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AB4CD8B-1F00-D02A-A659-88760FB53910}"/>
                    </a:ext>
                  </a:extLst>
                </p14:cNvPr>
                <p14:cNvContentPartPr/>
                <p14:nvPr/>
              </p14:nvContentPartPr>
              <p14:xfrm>
                <a:off x="5510258" y="4755060"/>
                <a:ext cx="236160" cy="314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AB4CD8B-1F00-D02A-A659-88760FB5391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92618" y="4737420"/>
                  <a:ext cx="2718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E0DEAC0-E66B-5739-6C7D-B7DD3F07D555}"/>
                    </a:ext>
                  </a:extLst>
                </p14:cNvPr>
                <p14:cNvContentPartPr/>
                <p14:nvPr/>
              </p14:nvContentPartPr>
              <p14:xfrm>
                <a:off x="5744258" y="4851180"/>
                <a:ext cx="286560" cy="20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E0DEAC0-E66B-5739-6C7D-B7DD3F07D55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26618" y="4833180"/>
                  <a:ext cx="3222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CA3EFFD-7589-6A0F-D03F-FCA94AA0AA61}"/>
                    </a:ext>
                  </a:extLst>
                </p14:cNvPr>
                <p14:cNvContentPartPr/>
                <p14:nvPr/>
              </p14:nvContentPartPr>
              <p14:xfrm>
                <a:off x="6056378" y="4840380"/>
                <a:ext cx="189360" cy="195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CA3EFFD-7589-6A0F-D03F-FCA94AA0AA6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038738" y="4822380"/>
                  <a:ext cx="225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7EDB4F0-AFEB-76B5-FB5D-38E3620D4106}"/>
                    </a:ext>
                  </a:extLst>
                </p14:cNvPr>
                <p14:cNvContentPartPr/>
                <p14:nvPr/>
              </p14:nvContentPartPr>
              <p14:xfrm>
                <a:off x="6243938" y="4856940"/>
                <a:ext cx="269640" cy="224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7EDB4F0-AFEB-76B5-FB5D-38E3620D410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225938" y="4838940"/>
                  <a:ext cx="3052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6603191-15DF-DD1C-B4D0-D7DA743F8947}"/>
                    </a:ext>
                  </a:extLst>
                </p14:cNvPr>
                <p14:cNvContentPartPr/>
                <p14:nvPr/>
              </p14:nvContentPartPr>
              <p14:xfrm>
                <a:off x="6590618" y="4850820"/>
                <a:ext cx="393840" cy="250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6603191-15DF-DD1C-B4D0-D7DA743F894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572978" y="4833180"/>
                  <a:ext cx="4294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3BCB070-A1B7-DEC5-799C-88E83383C4A8}"/>
                    </a:ext>
                  </a:extLst>
                </p14:cNvPr>
                <p14:cNvContentPartPr/>
                <p14:nvPr/>
              </p14:nvContentPartPr>
              <p14:xfrm>
                <a:off x="6980498" y="4826700"/>
                <a:ext cx="21600" cy="260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3BCB070-A1B7-DEC5-799C-88E83383C4A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962498" y="4809060"/>
                  <a:ext cx="572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5673EB5-A8EE-099C-564D-D9C24F543C8E}"/>
                    </a:ext>
                  </a:extLst>
                </p14:cNvPr>
                <p14:cNvContentPartPr/>
                <p14:nvPr/>
              </p14:nvContentPartPr>
              <p14:xfrm>
                <a:off x="6981578" y="4889700"/>
                <a:ext cx="163080" cy="239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5673EB5-A8EE-099C-564D-D9C24F543C8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63578" y="4872060"/>
                  <a:ext cx="1987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62B030F-1D18-364D-F867-E3C38765A7E0}"/>
                    </a:ext>
                  </a:extLst>
                </p14:cNvPr>
                <p14:cNvContentPartPr/>
                <p14:nvPr/>
              </p14:nvContentPartPr>
              <p14:xfrm>
                <a:off x="7607258" y="4863420"/>
                <a:ext cx="72360" cy="241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62B030F-1D18-364D-F867-E3C38765A7E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89618" y="4845780"/>
                  <a:ext cx="108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272145B-73D5-8C0D-8FED-5A26D79DA53C}"/>
                    </a:ext>
                  </a:extLst>
                </p14:cNvPr>
                <p14:cNvContentPartPr/>
                <p14:nvPr/>
              </p14:nvContentPartPr>
              <p14:xfrm>
                <a:off x="7784738" y="4833540"/>
                <a:ext cx="66240" cy="275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272145B-73D5-8C0D-8FED-5A26D79DA53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767098" y="4815900"/>
                  <a:ext cx="1018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463BB75-28B1-4D27-9CD2-18C0A16CA1DB}"/>
                    </a:ext>
                  </a:extLst>
                </p14:cNvPr>
                <p14:cNvContentPartPr/>
                <p14:nvPr/>
              </p14:nvContentPartPr>
              <p14:xfrm>
                <a:off x="7625978" y="4966380"/>
                <a:ext cx="255960" cy="24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463BB75-28B1-4D27-9CD2-18C0A16CA1D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07978" y="4948380"/>
                  <a:ext cx="291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3971EC3-67F4-8B7A-214D-4227EAB9794E}"/>
                    </a:ext>
                  </a:extLst>
                </p14:cNvPr>
                <p14:cNvContentPartPr/>
                <p14:nvPr/>
              </p14:nvContentPartPr>
              <p14:xfrm>
                <a:off x="7897058" y="4867380"/>
                <a:ext cx="126720" cy="187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3971EC3-67F4-8B7A-214D-4227EAB9794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879418" y="4849740"/>
                  <a:ext cx="162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869EEB8-DD3E-10A8-C441-E93A32182C0C}"/>
                    </a:ext>
                  </a:extLst>
                </p14:cNvPr>
                <p14:cNvContentPartPr/>
                <p14:nvPr/>
              </p14:nvContentPartPr>
              <p14:xfrm>
                <a:off x="8096138" y="4907700"/>
                <a:ext cx="270000" cy="157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869EEB8-DD3E-10A8-C441-E93A32182C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78498" y="4890060"/>
                  <a:ext cx="305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83EED59-DA15-6E4B-4DF1-15F2ED24F4A6}"/>
                    </a:ext>
                  </a:extLst>
                </p14:cNvPr>
                <p14:cNvContentPartPr/>
                <p14:nvPr/>
              </p14:nvContentPartPr>
              <p14:xfrm>
                <a:off x="8372978" y="4895820"/>
                <a:ext cx="163440" cy="174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83EED59-DA15-6E4B-4DF1-15F2ED24F4A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54978" y="4878180"/>
                  <a:ext cx="199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F5AA831-2D8C-18EB-1EF2-AD847BA3A486}"/>
                    </a:ext>
                  </a:extLst>
                </p14:cNvPr>
                <p14:cNvContentPartPr/>
                <p14:nvPr/>
              </p14:nvContentPartPr>
              <p14:xfrm>
                <a:off x="8587538" y="4889700"/>
                <a:ext cx="225720" cy="207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F5AA831-2D8C-18EB-1EF2-AD847BA3A48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569898" y="4871700"/>
                  <a:ext cx="2613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CE40136-9EAB-A6DD-2A2C-B95523220C76}"/>
                    </a:ext>
                  </a:extLst>
                </p14:cNvPr>
                <p14:cNvContentPartPr/>
                <p14:nvPr/>
              </p14:nvContentPartPr>
              <p14:xfrm>
                <a:off x="9170378" y="4821300"/>
                <a:ext cx="408960" cy="183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CE40136-9EAB-A6DD-2A2C-B95523220C7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152378" y="4803660"/>
                  <a:ext cx="4446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D6A68D8-8933-BCE8-3571-0F3BA99E88A8}"/>
                    </a:ext>
                  </a:extLst>
                </p14:cNvPr>
                <p14:cNvContentPartPr/>
                <p14:nvPr/>
              </p14:nvContentPartPr>
              <p14:xfrm>
                <a:off x="9588338" y="4825260"/>
                <a:ext cx="141120" cy="205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D6A68D8-8933-BCE8-3571-0F3BA99E88A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570698" y="4807260"/>
                  <a:ext cx="176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EF293E2-1111-F33B-C847-CA6B164D4908}"/>
                    </a:ext>
                  </a:extLst>
                </p14:cNvPr>
                <p14:cNvContentPartPr/>
                <p14:nvPr/>
              </p14:nvContentPartPr>
              <p14:xfrm>
                <a:off x="9761498" y="4810860"/>
                <a:ext cx="143280" cy="239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EF293E2-1111-F33B-C847-CA6B164D490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43858" y="4793220"/>
                  <a:ext cx="1789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810EA35-FEBA-B1D0-923C-387AD786C884}"/>
                    </a:ext>
                  </a:extLst>
                </p14:cNvPr>
                <p14:cNvContentPartPr/>
                <p14:nvPr/>
              </p14:nvContentPartPr>
              <p14:xfrm>
                <a:off x="9866618" y="4825260"/>
                <a:ext cx="215640" cy="202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810EA35-FEBA-B1D0-923C-387AD786C88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848618" y="4807260"/>
                  <a:ext cx="2512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40810B2-20AB-5E9A-AE12-67D4297E91CC}"/>
                    </a:ext>
                  </a:extLst>
                </p14:cNvPr>
                <p14:cNvContentPartPr/>
                <p14:nvPr/>
              </p14:nvContentPartPr>
              <p14:xfrm>
                <a:off x="10111418" y="4747140"/>
                <a:ext cx="419040" cy="357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40810B2-20AB-5E9A-AE12-67D4297E91C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093778" y="4729140"/>
                  <a:ext cx="4546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512880E-1A05-6B42-A5AB-A829011E1ADC}"/>
                    </a:ext>
                  </a:extLst>
                </p14:cNvPr>
                <p14:cNvContentPartPr/>
                <p14:nvPr/>
              </p14:nvContentPartPr>
              <p14:xfrm>
                <a:off x="10597058" y="4553460"/>
                <a:ext cx="122040" cy="621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512880E-1A05-6B42-A5AB-A829011E1AD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579418" y="4535460"/>
                  <a:ext cx="157680" cy="6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5BB2A81-C271-2A50-2E4E-79B325B7E3AC}"/>
                    </a:ext>
                  </a:extLst>
                </p14:cNvPr>
                <p14:cNvContentPartPr/>
                <p14:nvPr/>
              </p14:nvContentPartPr>
              <p14:xfrm>
                <a:off x="4310738" y="5394060"/>
                <a:ext cx="201600" cy="253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5BB2A81-C271-2A50-2E4E-79B325B7E3A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93098" y="5376060"/>
                  <a:ext cx="2372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37050AC-EDB7-1E5D-06FA-66A7F4E99367}"/>
                    </a:ext>
                  </a:extLst>
                </p14:cNvPr>
                <p14:cNvContentPartPr/>
                <p14:nvPr/>
              </p14:nvContentPartPr>
              <p14:xfrm>
                <a:off x="4488218" y="5448060"/>
                <a:ext cx="371880" cy="250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37050AC-EDB7-1E5D-06FA-66A7F4E9936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470578" y="5430060"/>
                  <a:ext cx="4075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CE0B5B6-B412-4DBF-7231-509FB047CFD7}"/>
                    </a:ext>
                  </a:extLst>
                </p14:cNvPr>
                <p14:cNvContentPartPr/>
                <p14:nvPr/>
              </p14:nvContentPartPr>
              <p14:xfrm>
                <a:off x="4920578" y="5430420"/>
                <a:ext cx="223920" cy="214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CE0B5B6-B412-4DBF-7231-509FB047CFD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902578" y="5412780"/>
                  <a:ext cx="259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6C6373F-0BC1-59D1-C171-166C9C0F0099}"/>
                    </a:ext>
                  </a:extLst>
                </p14:cNvPr>
                <p14:cNvContentPartPr/>
                <p14:nvPr/>
              </p14:nvContentPartPr>
              <p14:xfrm>
                <a:off x="5088338" y="5447340"/>
                <a:ext cx="409680" cy="288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6C6373F-0BC1-59D1-C171-166C9C0F009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70698" y="5429700"/>
                  <a:ext cx="4453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C065492-342C-7A2E-6C6D-25553A61E0F5}"/>
                    </a:ext>
                  </a:extLst>
                </p14:cNvPr>
                <p14:cNvContentPartPr/>
                <p14:nvPr/>
              </p14:nvContentPartPr>
              <p14:xfrm>
                <a:off x="5488298" y="5474340"/>
                <a:ext cx="448200" cy="288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C065492-342C-7A2E-6C6D-25553A61E0F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70658" y="5456340"/>
                  <a:ext cx="4838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DB3D3E5-A298-D1EE-FF25-C7801B4A2CC5}"/>
                    </a:ext>
                  </a:extLst>
                </p14:cNvPr>
                <p14:cNvContentPartPr/>
                <p14:nvPr/>
              </p14:nvContentPartPr>
              <p14:xfrm>
                <a:off x="5887538" y="5562900"/>
                <a:ext cx="264960" cy="91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DB3D3E5-A298-D1EE-FF25-C7801B4A2CC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69898" y="5545260"/>
                  <a:ext cx="300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CFC7BF1-5A40-3177-11B9-AD9A507C49C6}"/>
                    </a:ext>
                  </a:extLst>
                </p14:cNvPr>
                <p14:cNvContentPartPr/>
                <p14:nvPr/>
              </p14:nvContentPartPr>
              <p14:xfrm>
                <a:off x="6806618" y="5415660"/>
                <a:ext cx="326160" cy="334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CFC7BF1-5A40-3177-11B9-AD9A507C49C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788618" y="5398020"/>
                  <a:ext cx="3618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26C91D1-D4FF-DD47-9263-EEC41D97029B}"/>
                    </a:ext>
                  </a:extLst>
                </p14:cNvPr>
                <p14:cNvContentPartPr/>
                <p14:nvPr/>
              </p14:nvContentPartPr>
              <p14:xfrm>
                <a:off x="7013258" y="5514300"/>
                <a:ext cx="659160" cy="284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26C91D1-D4FF-DD47-9263-EEC41D97029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995258" y="5496660"/>
                  <a:ext cx="6948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83997D1-7F8C-FE8A-5660-8112A8CA17DE}"/>
                    </a:ext>
                  </a:extLst>
                </p14:cNvPr>
                <p14:cNvContentPartPr/>
                <p14:nvPr/>
              </p14:nvContentPartPr>
              <p14:xfrm>
                <a:off x="8123498" y="5489460"/>
                <a:ext cx="175680" cy="245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83997D1-7F8C-FE8A-5660-8112A8CA17D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05858" y="5471820"/>
                  <a:ext cx="211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CE80137-9A22-21A1-8894-97357C980180}"/>
                    </a:ext>
                  </a:extLst>
                </p14:cNvPr>
                <p14:cNvContentPartPr/>
                <p14:nvPr/>
              </p14:nvContentPartPr>
              <p14:xfrm>
                <a:off x="8294138" y="5489820"/>
                <a:ext cx="140760" cy="268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CE80137-9A22-21A1-8894-97357C98018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76138" y="5472180"/>
                  <a:ext cx="1764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D0B7F24-E1E6-D189-B992-5A8121EE4DFB}"/>
                    </a:ext>
                  </a:extLst>
                </p14:cNvPr>
                <p14:cNvContentPartPr/>
                <p14:nvPr/>
              </p14:nvContentPartPr>
              <p14:xfrm>
                <a:off x="8489258" y="5514300"/>
                <a:ext cx="450720" cy="271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D0B7F24-E1E6-D189-B992-5A8121EE4DF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471258" y="5496660"/>
                  <a:ext cx="4863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B0BFAE3-7DC4-41A7-28C4-A3639A165FFE}"/>
                    </a:ext>
                  </a:extLst>
                </p14:cNvPr>
                <p14:cNvContentPartPr/>
                <p14:nvPr/>
              </p14:nvContentPartPr>
              <p14:xfrm>
                <a:off x="9118538" y="5494140"/>
                <a:ext cx="360" cy="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B0BFAE3-7DC4-41A7-28C4-A3639A165FF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100538" y="54761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2CC56D4-F90C-7EBF-2504-C6DEBDFD98C0}"/>
                    </a:ext>
                  </a:extLst>
                </p14:cNvPr>
                <p14:cNvContentPartPr/>
                <p14:nvPr/>
              </p14:nvContentPartPr>
              <p14:xfrm>
                <a:off x="8908658" y="5695740"/>
                <a:ext cx="191520" cy="344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2CC56D4-F90C-7EBF-2504-C6DEBDFD98C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890658" y="5677740"/>
                  <a:ext cx="2271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2971B53-795E-231E-FF7D-9E63CEBB1691}"/>
                    </a:ext>
                  </a:extLst>
                </p14:cNvPr>
                <p14:cNvContentPartPr/>
                <p14:nvPr/>
              </p14:nvContentPartPr>
              <p14:xfrm>
                <a:off x="4869458" y="6042060"/>
                <a:ext cx="3153960" cy="24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2971B53-795E-231E-FF7D-9E63CEBB169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51818" y="6024420"/>
                  <a:ext cx="3189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983F607-12B2-A19C-F512-ACAF063D9E18}"/>
                    </a:ext>
                  </a:extLst>
                </p14:cNvPr>
                <p14:cNvContentPartPr/>
                <p14:nvPr/>
              </p14:nvContentPartPr>
              <p14:xfrm>
                <a:off x="6467498" y="5231340"/>
                <a:ext cx="2851200" cy="93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983F607-12B2-A19C-F512-ACAF063D9E1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449858" y="5213700"/>
                  <a:ext cx="2886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CD1982F-BBCD-2B08-DF9C-FB818C05F1E9}"/>
                    </a:ext>
                  </a:extLst>
                </p14:cNvPr>
                <p14:cNvContentPartPr/>
                <p14:nvPr/>
              </p14:nvContentPartPr>
              <p14:xfrm>
                <a:off x="5496578" y="3109140"/>
                <a:ext cx="536760" cy="467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CD1982F-BBCD-2B08-DF9C-FB818C05F1E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478578" y="3091500"/>
                  <a:ext cx="5724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1073070-143E-2E15-7257-A3AE4CE605A5}"/>
                    </a:ext>
                  </a:extLst>
                </p14:cNvPr>
                <p14:cNvContentPartPr/>
                <p14:nvPr/>
              </p14:nvContentPartPr>
              <p14:xfrm>
                <a:off x="5990138" y="3300300"/>
                <a:ext cx="260640" cy="271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1073070-143E-2E15-7257-A3AE4CE605A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972138" y="3282660"/>
                  <a:ext cx="2962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86D7AE6-F60E-90A8-2736-6094A9BF7E1E}"/>
                    </a:ext>
                  </a:extLst>
                </p14:cNvPr>
                <p14:cNvContentPartPr/>
                <p14:nvPr/>
              </p14:nvContentPartPr>
              <p14:xfrm>
                <a:off x="6282458" y="3279780"/>
                <a:ext cx="36360" cy="329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86D7AE6-F60E-90A8-2736-6094A9BF7E1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64818" y="3262140"/>
                  <a:ext cx="720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184A6CB-1D2B-1516-F08E-486095C099E6}"/>
                    </a:ext>
                  </a:extLst>
                </p14:cNvPr>
                <p14:cNvContentPartPr/>
                <p14:nvPr/>
              </p14:nvContentPartPr>
              <p14:xfrm>
                <a:off x="6272738" y="3386700"/>
                <a:ext cx="271080" cy="87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184A6CB-1D2B-1516-F08E-486095C099E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254738" y="3369060"/>
                  <a:ext cx="306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AA725AB-D2AF-9509-924C-0287720ED52A}"/>
                    </a:ext>
                  </a:extLst>
                </p14:cNvPr>
                <p14:cNvContentPartPr/>
                <p14:nvPr/>
              </p14:nvContentPartPr>
              <p14:xfrm>
                <a:off x="6660098" y="3363660"/>
                <a:ext cx="277200" cy="267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AA725AB-D2AF-9509-924C-0287720ED52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642098" y="3346020"/>
                  <a:ext cx="3128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28F8EFA-604F-F982-6539-BE723A497ED1}"/>
                    </a:ext>
                  </a:extLst>
                </p14:cNvPr>
                <p14:cNvContentPartPr/>
                <p14:nvPr/>
              </p14:nvContentPartPr>
              <p14:xfrm>
                <a:off x="6948098" y="3366180"/>
                <a:ext cx="129600" cy="213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28F8EFA-604F-F982-6539-BE723A497ED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930098" y="3348180"/>
                  <a:ext cx="1652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A6AB4AD-651A-7EF8-840B-00EA884959B5}"/>
                    </a:ext>
                  </a:extLst>
                </p14:cNvPr>
                <p14:cNvContentPartPr/>
                <p14:nvPr/>
              </p14:nvContentPartPr>
              <p14:xfrm>
                <a:off x="7106858" y="3205260"/>
                <a:ext cx="827280" cy="478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A6AB4AD-651A-7EF8-840B-00EA884959B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088858" y="3187260"/>
                  <a:ext cx="86292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EA62168-A7BF-F88C-AA6A-0B13EEA99F44}"/>
                    </a:ext>
                  </a:extLst>
                </p14:cNvPr>
                <p14:cNvContentPartPr/>
                <p14:nvPr/>
              </p14:nvContentPartPr>
              <p14:xfrm>
                <a:off x="8277578" y="3338460"/>
                <a:ext cx="178200" cy="253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EA62168-A7BF-F88C-AA6A-0B13EEA99F4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259578" y="3320460"/>
                  <a:ext cx="2138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9451E28-64F3-1524-BD5F-DB8C809F1502}"/>
                    </a:ext>
                  </a:extLst>
                </p14:cNvPr>
                <p14:cNvContentPartPr/>
                <p14:nvPr/>
              </p14:nvContentPartPr>
              <p14:xfrm>
                <a:off x="8270378" y="3446460"/>
                <a:ext cx="206640" cy="24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9451E28-64F3-1524-BD5F-DB8C809F150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252378" y="3428460"/>
                  <a:ext cx="242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5A03429-1B41-F425-9509-EE0DF415C6DA}"/>
                    </a:ext>
                  </a:extLst>
                </p14:cNvPr>
                <p14:cNvContentPartPr/>
                <p14:nvPr/>
              </p14:nvContentPartPr>
              <p14:xfrm>
                <a:off x="8538578" y="3416580"/>
                <a:ext cx="50040" cy="181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5A03429-1B41-F425-9509-EE0DF415C6D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520578" y="3398580"/>
                  <a:ext cx="85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7D669A6-CED9-C168-F18E-D69F2EEECBD0}"/>
                    </a:ext>
                  </a:extLst>
                </p14:cNvPr>
                <p14:cNvContentPartPr/>
                <p14:nvPr/>
              </p14:nvContentPartPr>
              <p14:xfrm>
                <a:off x="8486378" y="3339540"/>
                <a:ext cx="168120" cy="68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7D669A6-CED9-C168-F18E-D69F2EEECBD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468738" y="3321540"/>
                  <a:ext cx="203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C9D67EC-D5C2-FA57-2A70-494558D4C87C}"/>
                    </a:ext>
                  </a:extLst>
                </p14:cNvPr>
                <p14:cNvContentPartPr/>
                <p14:nvPr/>
              </p14:nvContentPartPr>
              <p14:xfrm>
                <a:off x="8377298" y="3592620"/>
                <a:ext cx="519480" cy="155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C9D67EC-D5C2-FA57-2A70-494558D4C87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359298" y="3574620"/>
                  <a:ext cx="555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9A8B96E-CED4-7783-9DBF-A3154EFC3536}"/>
                    </a:ext>
                  </a:extLst>
                </p14:cNvPr>
                <p14:cNvContentPartPr/>
                <p14:nvPr/>
              </p14:nvContentPartPr>
              <p14:xfrm>
                <a:off x="9198818" y="3401820"/>
                <a:ext cx="239040" cy="228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9A8B96E-CED4-7783-9DBF-A3154EFC353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181178" y="3383820"/>
                  <a:ext cx="2746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9E26F01-7738-AFAC-16D8-42A2FEA7BAF7}"/>
                    </a:ext>
                  </a:extLst>
                </p14:cNvPr>
                <p14:cNvContentPartPr/>
                <p14:nvPr/>
              </p14:nvContentPartPr>
              <p14:xfrm>
                <a:off x="9406538" y="3323700"/>
                <a:ext cx="422640" cy="350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9E26F01-7738-AFAC-16D8-42A2FEA7BAF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88898" y="3306060"/>
                  <a:ext cx="4582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FC1430-253E-629D-EB75-C46A61733AB5}"/>
                    </a:ext>
                  </a:extLst>
                </p14:cNvPr>
                <p14:cNvContentPartPr/>
                <p14:nvPr/>
              </p14:nvContentPartPr>
              <p14:xfrm>
                <a:off x="9805058" y="3457260"/>
                <a:ext cx="124560" cy="208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AFC1430-253E-629D-EB75-C46A61733AB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787418" y="3439260"/>
                  <a:ext cx="1602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121C80E-EA06-EB31-F14C-B4FC692648B5}"/>
                    </a:ext>
                  </a:extLst>
                </p14:cNvPr>
                <p14:cNvContentPartPr/>
                <p14:nvPr/>
              </p14:nvContentPartPr>
              <p14:xfrm>
                <a:off x="9992978" y="3347460"/>
                <a:ext cx="434520" cy="277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121C80E-EA06-EB31-F14C-B4FC692648B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975338" y="3329460"/>
                  <a:ext cx="4701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0AF7758-E3E8-674C-97AE-AAAA0B863AB9}"/>
                    </a:ext>
                  </a:extLst>
                </p14:cNvPr>
                <p14:cNvContentPartPr/>
                <p14:nvPr/>
              </p14:nvContentPartPr>
              <p14:xfrm>
                <a:off x="10527578" y="3361860"/>
                <a:ext cx="336960" cy="252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0AF7758-E3E8-674C-97AE-AAAA0B863AB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509938" y="3344220"/>
                  <a:ext cx="3726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53CF612-034D-DC27-DF5D-5A8F6AB84E74}"/>
                    </a:ext>
                  </a:extLst>
                </p14:cNvPr>
                <p14:cNvContentPartPr/>
                <p14:nvPr/>
              </p14:nvContentPartPr>
              <p14:xfrm>
                <a:off x="6029378" y="3600540"/>
                <a:ext cx="2613960" cy="72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53CF612-034D-DC27-DF5D-5A8F6AB84E7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11378" y="3582900"/>
                  <a:ext cx="2649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0A18124-C3DB-B3F6-AE53-EB7FB692C048}"/>
                    </a:ext>
                  </a:extLst>
                </p14:cNvPr>
                <p14:cNvContentPartPr/>
                <p14:nvPr/>
              </p14:nvContentPartPr>
              <p14:xfrm>
                <a:off x="2120138" y="4672620"/>
                <a:ext cx="2000160" cy="77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0A18124-C3DB-B3F6-AE53-EB7FB692C04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02138" y="4654620"/>
                  <a:ext cx="2035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CE78B95-107C-4FDC-D322-88E8F8889D28}"/>
                    </a:ext>
                  </a:extLst>
                </p14:cNvPr>
                <p14:cNvContentPartPr/>
                <p14:nvPr/>
              </p14:nvContentPartPr>
              <p14:xfrm>
                <a:off x="6214418" y="2952180"/>
                <a:ext cx="3257280" cy="65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CE78B95-107C-4FDC-D322-88E8F8889D2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196418" y="2934540"/>
                  <a:ext cx="3292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32E6238-9C08-2F4D-BE7F-AB3A48CC6DE8}"/>
                    </a:ext>
                  </a:extLst>
                </p14:cNvPr>
                <p14:cNvContentPartPr/>
                <p14:nvPr/>
              </p14:nvContentPartPr>
              <p14:xfrm>
                <a:off x="558458" y="2106540"/>
                <a:ext cx="602640" cy="3184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32E6238-9C08-2F4D-BE7F-AB3A48CC6DE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40818" y="2088900"/>
                  <a:ext cx="638280" cy="322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1136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0B6746-A1BA-1569-F017-735302C80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FC32831-C6F9-F831-2A95-722D832BD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231A8F-D07C-C062-F235-F52F28CA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34EF6F-C64D-253E-A39A-E76722C76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AE0DE90-2441-9000-7325-2B0D5B9C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5CB616-1AFA-2725-A2BA-00FBA7D1F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E81627-7542-A351-8160-7C2E3F72F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43C80-015E-C6D5-B581-EB0930A1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IN" sz="4800" dirty="0">
                <a:latin typeface="DM Sans" pitchFamily="2" charset="0"/>
              </a:rPr>
              <a:t>Applications of </a:t>
            </a:r>
            <a:r>
              <a:rPr lang="en-IN" sz="4800" dirty="0" err="1">
                <a:latin typeface="DM Sans" pitchFamily="2" charset="0"/>
              </a:rPr>
              <a:t>LangChain</a:t>
            </a:r>
            <a:endParaRPr lang="en-IN" sz="4800" dirty="0">
              <a:latin typeface="DM Sans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E2619E-758B-F3C5-881E-C8A35F4A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 descr="A blue and green logo&#10;&#10;Description automatically generated">
            <a:extLst>
              <a:ext uri="{FF2B5EF4-FFF2-40B4-BE49-F238E27FC236}">
                <a16:creationId xmlns:a16="http://schemas.microsoft.com/office/drawing/2014/main" id="{944515B1-7126-DE10-5B28-416773404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019166"/>
            <a:ext cx="838199" cy="838199"/>
          </a:xfr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698F2FD-397E-5E6F-31F5-22428886F989}"/>
              </a:ext>
            </a:extLst>
          </p:cNvPr>
          <p:cNvSpPr txBox="1">
            <a:spLocks/>
          </p:cNvSpPr>
          <p:nvPr/>
        </p:nvSpPr>
        <p:spPr>
          <a:xfrm>
            <a:off x="980710" y="2892126"/>
            <a:ext cx="7956256" cy="3221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kern="100" dirty="0"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Chatbots and personal assistants</a:t>
            </a:r>
          </a:p>
          <a:p>
            <a:pPr marL="342900" indent="-34290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kern="100" dirty="0"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Text summarization and analysis</a:t>
            </a:r>
          </a:p>
          <a:p>
            <a:pPr marL="342900" indent="-34290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kern="100" dirty="0"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Q&amp;A over documents or structured data</a:t>
            </a:r>
          </a:p>
          <a:p>
            <a:pPr marL="342900" indent="-34290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kern="100" dirty="0"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Code generation and understanding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kern="100" dirty="0"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Interaction with APIs</a:t>
            </a:r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IN" sz="4000" dirty="0">
              <a:latin typeface="DM Sans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A873EE5-A6CD-4ABA-E209-794784490EF4}"/>
                  </a:ext>
                </a:extLst>
              </p14:cNvPr>
              <p14:cNvContentPartPr/>
              <p14:nvPr/>
            </p14:nvContentPartPr>
            <p14:xfrm>
              <a:off x="2041920" y="1861920"/>
              <a:ext cx="4341960" cy="312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A873EE5-A6CD-4ABA-E209-794784490E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2560" y="1852560"/>
                <a:ext cx="43606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80CD7F1-ED4F-3780-CE1C-ECE5136A3278}"/>
                  </a:ext>
                </a:extLst>
              </p14:cNvPr>
              <p14:cNvContentPartPr/>
              <p14:nvPr/>
            </p14:nvContentPartPr>
            <p14:xfrm>
              <a:off x="1538640" y="2873880"/>
              <a:ext cx="7793280" cy="3129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80CD7F1-ED4F-3780-CE1C-ECE5136A32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9280" y="2864520"/>
                <a:ext cx="7812000" cy="31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8067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B760E3-A689-F60C-E8A7-6AC240A39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E2AC270-9FE7-7104-B969-8B9710E1A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AB469C-1AB2-DB89-112E-C0360DFFF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BC5D3B3-44C2-6DEE-1F0E-FAFD14463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712CA4D-400D-A9EE-819E-C18D8DFCB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B8ACFF-4961-4581-4B94-055968651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98BF5B3-FED1-1D61-3BC2-7D0EEBBBB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07D20-A50F-F30B-63CE-A8E1C44A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IN" sz="4800" dirty="0">
                <a:latin typeface="DM Sans" pitchFamily="2" charset="0"/>
              </a:rPr>
              <a:t>Benefits of </a:t>
            </a:r>
            <a:r>
              <a:rPr lang="en-IN" sz="4800" dirty="0" err="1">
                <a:latin typeface="DM Sans" pitchFamily="2" charset="0"/>
              </a:rPr>
              <a:t>LangChain</a:t>
            </a:r>
            <a:endParaRPr lang="en-IN" sz="4800" dirty="0">
              <a:latin typeface="DM Sans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1742C6-6A2D-E1F8-5843-2CD4382FA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 descr="A blue and green logo&#10;&#10;Description automatically generated">
            <a:extLst>
              <a:ext uri="{FF2B5EF4-FFF2-40B4-BE49-F238E27FC236}">
                <a16:creationId xmlns:a16="http://schemas.microsoft.com/office/drawing/2014/main" id="{8420097B-F03C-207B-503E-C2D4C65D5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019166"/>
            <a:ext cx="838199" cy="838199"/>
          </a:xfrm>
        </p:spPr>
      </p:pic>
      <p:sp>
        <p:nvSpPr>
          <p:cNvPr id="4" name="Google Shape;171;p24">
            <a:extLst>
              <a:ext uri="{FF2B5EF4-FFF2-40B4-BE49-F238E27FC236}">
                <a16:creationId xmlns:a16="http://schemas.microsoft.com/office/drawing/2014/main" id="{9BF7CB3C-5286-BBB1-0113-D476D28479EF}"/>
              </a:ext>
            </a:extLst>
          </p:cNvPr>
          <p:cNvSpPr txBox="1">
            <a:spLocks/>
          </p:cNvSpPr>
          <p:nvPr/>
        </p:nvSpPr>
        <p:spPr>
          <a:xfrm>
            <a:off x="1230766" y="3284209"/>
            <a:ext cx="1673460" cy="1379802"/>
          </a:xfrm>
          <a:prstGeom prst="flowChartMultidocumen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IN" sz="1400" b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Ease of Use</a:t>
            </a:r>
            <a:endParaRPr lang="en-IN" sz="14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164;p25">
            <a:extLst>
              <a:ext uri="{FF2B5EF4-FFF2-40B4-BE49-F238E27FC236}">
                <a16:creationId xmlns:a16="http://schemas.microsoft.com/office/drawing/2014/main" id="{5ED4E7CD-58C5-76CF-1F19-DC19BB4B9E71}"/>
              </a:ext>
            </a:extLst>
          </p:cNvPr>
          <p:cNvSpPr/>
          <p:nvPr/>
        </p:nvSpPr>
        <p:spPr>
          <a:xfrm>
            <a:off x="1243203" y="4879439"/>
            <a:ext cx="8103819" cy="101057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5A859A47-85AC-AB15-5FB7-E18A1792AF0A}"/>
              </a:ext>
            </a:extLst>
          </p:cNvPr>
          <p:cNvSpPr txBox="1">
            <a:spLocks/>
          </p:cNvSpPr>
          <p:nvPr/>
        </p:nvSpPr>
        <p:spPr>
          <a:xfrm>
            <a:off x="3342233" y="3228790"/>
            <a:ext cx="1673460" cy="1379797"/>
          </a:xfrm>
          <a:prstGeom prst="flowChartMultidocumen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1100"/>
            </a:pPr>
            <a:r>
              <a:rPr lang="en-IN" sz="1400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Flexibility</a:t>
            </a:r>
            <a:endParaRPr lang="en-IN" sz="1400" b="1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" name="Google Shape;171;p24">
            <a:extLst>
              <a:ext uri="{FF2B5EF4-FFF2-40B4-BE49-F238E27FC236}">
                <a16:creationId xmlns:a16="http://schemas.microsoft.com/office/drawing/2014/main" id="{82B93F76-A42A-C945-19E7-CA48495C0113}"/>
              </a:ext>
            </a:extLst>
          </p:cNvPr>
          <p:cNvSpPr txBox="1">
            <a:spLocks/>
          </p:cNvSpPr>
          <p:nvPr/>
        </p:nvSpPr>
        <p:spPr>
          <a:xfrm>
            <a:off x="5453701" y="3228790"/>
            <a:ext cx="1673460" cy="1379797"/>
          </a:xfrm>
          <a:prstGeom prst="flowChartMultidocumen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1100"/>
            </a:pPr>
            <a:r>
              <a:rPr lang="en-IN" sz="1400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Scalability</a:t>
            </a:r>
            <a:endParaRPr lang="en-IN" sz="1400" b="1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171;p24">
            <a:extLst>
              <a:ext uri="{FF2B5EF4-FFF2-40B4-BE49-F238E27FC236}">
                <a16:creationId xmlns:a16="http://schemas.microsoft.com/office/drawing/2014/main" id="{88FBA54B-50BF-82F2-46EC-728F03540A44}"/>
              </a:ext>
            </a:extLst>
          </p:cNvPr>
          <p:cNvSpPr txBox="1">
            <a:spLocks/>
          </p:cNvSpPr>
          <p:nvPr/>
        </p:nvSpPr>
        <p:spPr>
          <a:xfrm>
            <a:off x="7673563" y="3228790"/>
            <a:ext cx="1673459" cy="1362417"/>
          </a:xfrm>
          <a:prstGeom prst="flowChartMultidocumen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1100"/>
            </a:pPr>
            <a:r>
              <a:rPr lang="en-IN" sz="1400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Robustness</a:t>
            </a:r>
            <a:endParaRPr lang="en-IN" sz="1400" b="1" dirty="0"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6397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C1B0F-7B55-B1EE-3267-18DEAD6AD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1A1B3B9-9511-6433-0180-169ED1CAF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BE2EC6-023B-D148-69C9-6D8A56CAB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BCA054-B5AF-D31F-8B72-B08C3D3B8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7FC9BB-3790-0E12-745E-7B766F280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36460E-8101-CAE3-47B4-65BE5A623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A530FF-67A6-F673-17D6-823553D2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82751-87B6-D2F7-E057-B76F2A692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DM Sans" pitchFamily="2" charset="0"/>
              </a:rPr>
              <a:t>Model I/O</a:t>
            </a:r>
            <a:endParaRPr lang="en-IN" sz="4800" dirty="0">
              <a:latin typeface="DM Sans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07D905-7394-219D-436A-89726B3D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 descr="A blue and green logo&#10;&#10;Description automatically generated">
            <a:extLst>
              <a:ext uri="{FF2B5EF4-FFF2-40B4-BE49-F238E27FC236}">
                <a16:creationId xmlns:a16="http://schemas.microsoft.com/office/drawing/2014/main" id="{C3515BD0-7C13-B082-B6D0-7FFEF19B2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019166"/>
            <a:ext cx="838199" cy="838199"/>
          </a:xfrm>
        </p:spPr>
      </p:pic>
      <p:pic>
        <p:nvPicPr>
          <p:cNvPr id="4" name="Picture 3" descr="LangChain Model I/O">
            <a:extLst>
              <a:ext uri="{FF2B5EF4-FFF2-40B4-BE49-F238E27FC236}">
                <a16:creationId xmlns:a16="http://schemas.microsoft.com/office/drawing/2014/main" id="{09E1EBAD-8E8B-3B1F-EDEA-2652A4E424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72" y="2830525"/>
            <a:ext cx="8721074" cy="33489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0757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1EB80C-292A-D0D9-9778-6FFD395F0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EFB9C6-AD1D-0E0F-63ED-A1B78E0DC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DE5BE4F-28F1-BC80-1A7E-69DDE77A8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535268-D08D-9909-AF31-3B7D1361D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EFCA2D4-6E54-3F0A-1BB3-82E5E563C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2574AD-1814-BF48-7864-079E803E7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3728148-2CE1-799E-FBE5-BE67097CF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27578-BC79-FAFA-E151-76AB04BA7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IN" sz="4800" dirty="0">
                <a:latin typeface="DM Sans" pitchFamily="2" charset="0"/>
              </a:rPr>
              <a:t>Prompt Template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47905A-D71E-FB5F-5E06-655668D3C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 descr="A blue and green logo&#10;&#10;Description automatically generated">
            <a:extLst>
              <a:ext uri="{FF2B5EF4-FFF2-40B4-BE49-F238E27FC236}">
                <a16:creationId xmlns:a16="http://schemas.microsoft.com/office/drawing/2014/main" id="{A97DCE32-717E-FD7C-2D42-BE0EAA0D5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019166"/>
            <a:ext cx="838199" cy="838199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DC6F48-B750-6666-15A6-A8847FA3F4DF}"/>
              </a:ext>
            </a:extLst>
          </p:cNvPr>
          <p:cNvSpPr/>
          <p:nvPr/>
        </p:nvSpPr>
        <p:spPr>
          <a:xfrm>
            <a:off x="5484341" y="3029267"/>
            <a:ext cx="1396475" cy="6835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Prompt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F5F5ED-F420-6D09-58DD-BB875A1BE98A}"/>
              </a:ext>
            </a:extLst>
          </p:cNvPr>
          <p:cNvSpPr/>
          <p:nvPr/>
        </p:nvSpPr>
        <p:spPr>
          <a:xfrm>
            <a:off x="2365498" y="4692416"/>
            <a:ext cx="1498762" cy="688940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Instruction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FEB45F-409D-EF46-555F-F4C3319D2C7B}"/>
              </a:ext>
            </a:extLst>
          </p:cNvPr>
          <p:cNvSpPr/>
          <p:nvPr/>
        </p:nvSpPr>
        <p:spPr>
          <a:xfrm>
            <a:off x="4456607" y="4692417"/>
            <a:ext cx="1351198" cy="60916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Context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985016-9A8F-AF64-EDB6-54311F29F51D}"/>
              </a:ext>
            </a:extLst>
          </p:cNvPr>
          <p:cNvSpPr/>
          <p:nvPr/>
        </p:nvSpPr>
        <p:spPr>
          <a:xfrm>
            <a:off x="6441328" y="4684510"/>
            <a:ext cx="1498762" cy="6220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Input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5CD138-AD87-3A59-230E-AC1EB4CB28EA}"/>
              </a:ext>
            </a:extLst>
          </p:cNvPr>
          <p:cNvSpPr/>
          <p:nvPr/>
        </p:nvSpPr>
        <p:spPr>
          <a:xfrm>
            <a:off x="8473374" y="4633280"/>
            <a:ext cx="1498762" cy="62206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 Indicator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1C79CD57-63E3-778D-2812-324F41BA19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4158916" y="2668753"/>
            <a:ext cx="979626" cy="3067700"/>
          </a:xfrm>
          <a:prstGeom prst="curvedConnector3">
            <a:avLst/>
          </a:prstGeom>
          <a:noFill/>
          <a:ln w="381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1004955A-1FB6-0661-FD56-975D1210A2D2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5400000">
            <a:off x="5167580" y="3677417"/>
            <a:ext cx="979627" cy="1050373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E6FC61B-1BC5-3208-D323-B70338178BDC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6200000" flipH="1">
            <a:off x="6200784" y="3694585"/>
            <a:ext cx="971720" cy="1008130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E5DF309B-8C6D-C166-30F3-1D9315027D08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7242422" y="2652947"/>
            <a:ext cx="920490" cy="3040176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9771EA26-F96C-C934-077D-8B793B0914D0}"/>
              </a:ext>
            </a:extLst>
          </p:cNvPr>
          <p:cNvSpPr/>
          <p:nvPr/>
        </p:nvSpPr>
        <p:spPr>
          <a:xfrm>
            <a:off x="1929055" y="4067261"/>
            <a:ext cx="310942" cy="1793995"/>
          </a:xfrm>
          <a:prstGeom prst="leftBracket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2DA6CB21-5B72-0D8A-39AF-C0E7D8386093}"/>
              </a:ext>
            </a:extLst>
          </p:cNvPr>
          <p:cNvSpPr txBox="1"/>
          <p:nvPr/>
        </p:nvSpPr>
        <p:spPr>
          <a:xfrm>
            <a:off x="627455" y="4834415"/>
            <a:ext cx="1055658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z="1600" kern="0" spc="-10" dirty="0">
                <a:cs typeface="Calibri"/>
              </a:rPr>
              <a:t>Elements*</a:t>
            </a:r>
            <a:endParaRPr sz="1600" kern="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9914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F7F62E-A842-C270-8C01-C9DA7916D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C9E72E0-57F8-ACF1-8BCA-1774CF28C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F4B6E6-EC91-0D63-B756-19ABC816F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3227E5-7310-9D96-6297-83F979B59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46324F2-5502-CC0C-FCAD-E05393616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8D1473-2BE8-4CCE-B5DE-363629A7A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CC78C2A-3990-7123-D718-82CA8B117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0AA73-D69F-72DF-211D-CB4A98BF9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IN" sz="4800" dirty="0">
                <a:latin typeface="DM Sans" pitchFamily="2" charset="0"/>
              </a:rPr>
              <a:t>Zero Shot Prompting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CB1AE-5C9A-ADC4-FC43-6D36AF57A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 descr="A blue and green logo&#10;&#10;Description automatically generated">
            <a:extLst>
              <a:ext uri="{FF2B5EF4-FFF2-40B4-BE49-F238E27FC236}">
                <a16:creationId xmlns:a16="http://schemas.microsoft.com/office/drawing/2014/main" id="{1A5296F3-35EC-DD18-99D7-AA0974D25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019166"/>
            <a:ext cx="838199" cy="838199"/>
          </a:xfr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B36DDACC-20BB-3C35-8C82-5283B448B3D8}"/>
              </a:ext>
            </a:extLst>
          </p:cNvPr>
          <p:cNvSpPr txBox="1"/>
          <p:nvPr/>
        </p:nvSpPr>
        <p:spPr>
          <a:xfrm>
            <a:off x="640078" y="2497150"/>
            <a:ext cx="3006090" cy="26783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065" marR="5080">
              <a:lnSpc>
                <a:spcPts val="1939"/>
              </a:lnSpc>
              <a:spcBef>
                <a:spcPts val="345"/>
              </a:spcBef>
              <a:buSzPct val="88888"/>
              <a:tabLst>
                <a:tab pos="299085" algn="l"/>
                <a:tab pos="299720" algn="l"/>
              </a:tabLst>
            </a:pPr>
            <a:r>
              <a:rPr kern="0" dirty="0">
                <a:solidFill>
                  <a:prstClr val="black"/>
                </a:solidFill>
                <a:cs typeface="Calibri"/>
              </a:rPr>
              <a:t>Direct</a:t>
            </a:r>
            <a:r>
              <a:rPr kern="0" spc="-25" dirty="0">
                <a:solidFill>
                  <a:prstClr val="black"/>
                </a:solidFill>
                <a:cs typeface="Calibri"/>
              </a:rPr>
              <a:t> </a:t>
            </a:r>
            <a:r>
              <a:rPr kern="0" dirty="0">
                <a:solidFill>
                  <a:prstClr val="black"/>
                </a:solidFill>
                <a:cs typeface="Calibri"/>
              </a:rPr>
              <a:t>request</a:t>
            </a:r>
            <a:r>
              <a:rPr kern="0" spc="-25" dirty="0">
                <a:solidFill>
                  <a:prstClr val="black"/>
                </a:solidFill>
                <a:cs typeface="Calibri"/>
              </a:rPr>
              <a:t> </a:t>
            </a:r>
            <a:r>
              <a:rPr kern="0" dirty="0">
                <a:solidFill>
                  <a:prstClr val="black"/>
                </a:solidFill>
                <a:cs typeface="Calibri"/>
              </a:rPr>
              <a:t>with</a:t>
            </a:r>
            <a:r>
              <a:rPr kern="0" spc="-25" dirty="0">
                <a:solidFill>
                  <a:prstClr val="black"/>
                </a:solidFill>
                <a:cs typeface="Calibri"/>
              </a:rPr>
              <a:t> </a:t>
            </a:r>
            <a:r>
              <a:rPr kern="0" spc="-10" dirty="0">
                <a:solidFill>
                  <a:prstClr val="black"/>
                </a:solidFill>
                <a:cs typeface="Calibri"/>
              </a:rPr>
              <a:t>sufficient </a:t>
            </a:r>
            <a:r>
              <a:rPr lang="en-US" kern="0" spc="-10" dirty="0">
                <a:solidFill>
                  <a:prstClr val="black"/>
                </a:solidFill>
                <a:cs typeface="Calibri"/>
              </a:rPr>
              <a:t>context</a:t>
            </a:r>
            <a:endParaRPr kern="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827B1121-BB1A-61F0-1DAE-3235B5CF93DE}"/>
              </a:ext>
            </a:extLst>
          </p:cNvPr>
          <p:cNvSpPr/>
          <p:nvPr/>
        </p:nvSpPr>
        <p:spPr>
          <a:xfrm>
            <a:off x="1171384" y="3270008"/>
            <a:ext cx="1361440" cy="454659"/>
          </a:xfrm>
          <a:custGeom>
            <a:avLst/>
            <a:gdLst/>
            <a:ahLst/>
            <a:cxnLst/>
            <a:rect l="l" t="t" r="r" b="b"/>
            <a:pathLst>
              <a:path w="1361439" h="454660">
                <a:moveTo>
                  <a:pt x="1285239" y="0"/>
                </a:moveTo>
                <a:lnTo>
                  <a:pt x="75691" y="0"/>
                </a:lnTo>
                <a:lnTo>
                  <a:pt x="46237" y="5951"/>
                </a:lnTo>
                <a:lnTo>
                  <a:pt x="22177" y="22177"/>
                </a:lnTo>
                <a:lnTo>
                  <a:pt x="5951" y="46237"/>
                </a:lnTo>
                <a:lnTo>
                  <a:pt x="0" y="75691"/>
                </a:lnTo>
                <a:lnTo>
                  <a:pt x="0" y="378460"/>
                </a:lnTo>
                <a:lnTo>
                  <a:pt x="5951" y="407914"/>
                </a:lnTo>
                <a:lnTo>
                  <a:pt x="22177" y="431974"/>
                </a:lnTo>
                <a:lnTo>
                  <a:pt x="46237" y="448200"/>
                </a:lnTo>
                <a:lnTo>
                  <a:pt x="75691" y="454151"/>
                </a:lnTo>
                <a:lnTo>
                  <a:pt x="1285239" y="454151"/>
                </a:lnTo>
                <a:lnTo>
                  <a:pt x="1314694" y="448200"/>
                </a:lnTo>
                <a:lnTo>
                  <a:pt x="1338754" y="431974"/>
                </a:lnTo>
                <a:lnTo>
                  <a:pt x="1354980" y="407914"/>
                </a:lnTo>
                <a:lnTo>
                  <a:pt x="1360932" y="378460"/>
                </a:lnTo>
                <a:lnTo>
                  <a:pt x="1360932" y="75691"/>
                </a:lnTo>
                <a:lnTo>
                  <a:pt x="1354980" y="46237"/>
                </a:lnTo>
                <a:lnTo>
                  <a:pt x="1338754" y="22177"/>
                </a:lnTo>
                <a:lnTo>
                  <a:pt x="1314694" y="5951"/>
                </a:lnTo>
                <a:lnTo>
                  <a:pt x="1285239" y="0"/>
                </a:lnTo>
                <a:close/>
              </a:path>
            </a:pathLst>
          </a:custGeom>
          <a:gradFill flip="none" rotWithShape="1">
            <a:gsLst>
              <a:gs pos="0">
                <a:srgbClr val="111C53">
                  <a:tint val="66000"/>
                  <a:satMod val="160000"/>
                </a:srgbClr>
              </a:gs>
              <a:gs pos="50000">
                <a:srgbClr val="111C53">
                  <a:tint val="44500"/>
                  <a:satMod val="160000"/>
                </a:srgbClr>
              </a:gs>
              <a:gs pos="100000">
                <a:srgbClr val="111C53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ern="0">
              <a:solidFill>
                <a:prstClr val="white"/>
              </a:solidFill>
            </a:endParaRPr>
          </a:p>
        </p:txBody>
      </p:sp>
      <p:sp>
        <p:nvSpPr>
          <p:cNvPr id="6" name="object 12">
            <a:extLst>
              <a:ext uri="{FF2B5EF4-FFF2-40B4-BE49-F238E27FC236}">
                <a16:creationId xmlns:a16="http://schemas.microsoft.com/office/drawing/2014/main" id="{4DED1DA7-AB38-9863-78C1-3B3299130763}"/>
              </a:ext>
            </a:extLst>
          </p:cNvPr>
          <p:cNvSpPr txBox="1"/>
          <p:nvPr/>
        </p:nvSpPr>
        <p:spPr>
          <a:xfrm>
            <a:off x="1569529" y="3365766"/>
            <a:ext cx="565150" cy="198131"/>
          </a:xfrm>
          <a:prstGeom prst="rect">
            <a:avLst/>
          </a:prstGeom>
          <a:gradFill flip="none" rotWithShape="1">
            <a:gsLst>
              <a:gs pos="0">
                <a:srgbClr val="111C53">
                  <a:tint val="66000"/>
                  <a:satMod val="160000"/>
                </a:srgbClr>
              </a:gs>
              <a:gs pos="50000">
                <a:srgbClr val="111C53">
                  <a:tint val="44500"/>
                  <a:satMod val="160000"/>
                </a:srgbClr>
              </a:gs>
              <a:gs pos="100000">
                <a:srgbClr val="111C53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200" kern="0" spc="-10" dirty="0">
                <a:cs typeface="Calibri"/>
              </a:rPr>
              <a:t>Prompt</a:t>
            </a:r>
            <a:endParaRPr sz="1200" kern="0" dirty="0">
              <a:cs typeface="Calibri"/>
            </a:endParaRPr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951654C4-5957-02A7-0081-A906A61B419F}"/>
              </a:ext>
            </a:extLst>
          </p:cNvPr>
          <p:cNvSpPr/>
          <p:nvPr/>
        </p:nvSpPr>
        <p:spPr>
          <a:xfrm>
            <a:off x="1207331" y="5968844"/>
            <a:ext cx="1361440" cy="454659"/>
          </a:xfrm>
          <a:custGeom>
            <a:avLst/>
            <a:gdLst/>
            <a:ahLst/>
            <a:cxnLst/>
            <a:rect l="l" t="t" r="r" b="b"/>
            <a:pathLst>
              <a:path w="1361439" h="454660">
                <a:moveTo>
                  <a:pt x="1285239" y="0"/>
                </a:moveTo>
                <a:lnTo>
                  <a:pt x="75691" y="0"/>
                </a:lnTo>
                <a:lnTo>
                  <a:pt x="46237" y="5947"/>
                </a:lnTo>
                <a:lnTo>
                  <a:pt x="22177" y="22167"/>
                </a:lnTo>
                <a:lnTo>
                  <a:pt x="5951" y="46227"/>
                </a:lnTo>
                <a:lnTo>
                  <a:pt x="0" y="75691"/>
                </a:lnTo>
                <a:lnTo>
                  <a:pt x="0" y="378459"/>
                </a:lnTo>
                <a:lnTo>
                  <a:pt x="5951" y="407924"/>
                </a:lnTo>
                <a:lnTo>
                  <a:pt x="22177" y="431984"/>
                </a:lnTo>
                <a:lnTo>
                  <a:pt x="46237" y="448204"/>
                </a:lnTo>
                <a:lnTo>
                  <a:pt x="75691" y="454151"/>
                </a:lnTo>
                <a:lnTo>
                  <a:pt x="1285239" y="454151"/>
                </a:lnTo>
                <a:lnTo>
                  <a:pt x="1314694" y="448204"/>
                </a:lnTo>
                <a:lnTo>
                  <a:pt x="1338754" y="431984"/>
                </a:lnTo>
                <a:lnTo>
                  <a:pt x="1354980" y="407924"/>
                </a:lnTo>
                <a:lnTo>
                  <a:pt x="1360932" y="378459"/>
                </a:lnTo>
                <a:lnTo>
                  <a:pt x="1360932" y="75691"/>
                </a:lnTo>
                <a:lnTo>
                  <a:pt x="1354980" y="46227"/>
                </a:lnTo>
                <a:lnTo>
                  <a:pt x="1338754" y="22167"/>
                </a:lnTo>
                <a:lnTo>
                  <a:pt x="1314694" y="5947"/>
                </a:lnTo>
                <a:lnTo>
                  <a:pt x="1285239" y="0"/>
                </a:lnTo>
                <a:close/>
              </a:path>
            </a:pathLst>
          </a:custGeom>
          <a:gradFill flip="none" rotWithShape="1">
            <a:gsLst>
              <a:gs pos="0">
                <a:srgbClr val="111C53">
                  <a:tint val="66000"/>
                  <a:satMod val="160000"/>
                </a:srgbClr>
              </a:gs>
              <a:gs pos="50000">
                <a:srgbClr val="111C53">
                  <a:tint val="44500"/>
                  <a:satMod val="160000"/>
                </a:srgbClr>
              </a:gs>
              <a:gs pos="100000">
                <a:srgbClr val="111C53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ern="0">
              <a:solidFill>
                <a:prstClr val="white"/>
              </a:solidFill>
            </a:endParaRPr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9D4FF5F4-04A2-66EA-78D3-074BDAD6AE53}"/>
              </a:ext>
            </a:extLst>
          </p:cNvPr>
          <p:cNvSpPr txBox="1"/>
          <p:nvPr/>
        </p:nvSpPr>
        <p:spPr>
          <a:xfrm>
            <a:off x="1492128" y="6005095"/>
            <a:ext cx="791845" cy="382156"/>
          </a:xfrm>
          <a:prstGeom prst="rect">
            <a:avLst/>
          </a:prstGeom>
          <a:gradFill flip="none" rotWithShape="1">
            <a:gsLst>
              <a:gs pos="0">
                <a:srgbClr val="111C53">
                  <a:tint val="66000"/>
                  <a:satMod val="160000"/>
                </a:srgbClr>
              </a:gs>
              <a:gs pos="50000">
                <a:srgbClr val="111C53">
                  <a:tint val="44500"/>
                  <a:satMod val="160000"/>
                </a:srgbClr>
              </a:gs>
              <a:gs pos="100000">
                <a:srgbClr val="111C53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vert="horz" wrap="square" lIns="0" tIns="12700" rIns="0" bIns="0" rtlCol="0">
            <a:spAutoFit/>
          </a:bodyPr>
          <a:lstStyle/>
          <a:p>
            <a:pPr marL="135890" marR="5080" indent="-123825">
              <a:spcBef>
                <a:spcPts val="100"/>
              </a:spcBef>
            </a:pPr>
            <a:r>
              <a:rPr sz="1200" kern="0" spc="-10" dirty="0">
                <a:cs typeface="Calibri"/>
              </a:rPr>
              <a:t>Generated artifact</a:t>
            </a:r>
            <a:endParaRPr sz="1200" kern="0" dirty="0">
              <a:cs typeface="Calibri"/>
            </a:endParaRPr>
          </a:p>
        </p:txBody>
      </p:sp>
      <p:sp>
        <p:nvSpPr>
          <p:cNvPr id="9" name="object 15">
            <a:extLst>
              <a:ext uri="{FF2B5EF4-FFF2-40B4-BE49-F238E27FC236}">
                <a16:creationId xmlns:a16="http://schemas.microsoft.com/office/drawing/2014/main" id="{72B48430-EEA4-478B-23A4-B2FF7C094C8A}"/>
              </a:ext>
            </a:extLst>
          </p:cNvPr>
          <p:cNvSpPr/>
          <p:nvPr/>
        </p:nvSpPr>
        <p:spPr>
          <a:xfrm>
            <a:off x="1814511" y="3724160"/>
            <a:ext cx="45719" cy="601444"/>
          </a:xfrm>
          <a:custGeom>
            <a:avLst/>
            <a:gdLst/>
            <a:ahLst/>
            <a:cxnLst/>
            <a:rect l="l" t="t" r="r" b="b"/>
            <a:pathLst>
              <a:path w="76200" h="805179">
                <a:moveTo>
                  <a:pt x="31750" y="728852"/>
                </a:moveTo>
                <a:lnTo>
                  <a:pt x="0" y="728852"/>
                </a:lnTo>
                <a:lnTo>
                  <a:pt x="38100" y="805052"/>
                </a:lnTo>
                <a:lnTo>
                  <a:pt x="69850" y="741552"/>
                </a:lnTo>
                <a:lnTo>
                  <a:pt x="31750" y="741552"/>
                </a:lnTo>
                <a:lnTo>
                  <a:pt x="31750" y="728852"/>
                </a:lnTo>
                <a:close/>
              </a:path>
              <a:path w="76200" h="805179">
                <a:moveTo>
                  <a:pt x="44450" y="0"/>
                </a:moveTo>
                <a:lnTo>
                  <a:pt x="31750" y="0"/>
                </a:lnTo>
                <a:lnTo>
                  <a:pt x="31750" y="741552"/>
                </a:lnTo>
                <a:lnTo>
                  <a:pt x="44450" y="741552"/>
                </a:lnTo>
                <a:lnTo>
                  <a:pt x="44450" y="0"/>
                </a:lnTo>
                <a:close/>
              </a:path>
              <a:path w="76200" h="805179">
                <a:moveTo>
                  <a:pt x="76200" y="728852"/>
                </a:moveTo>
                <a:lnTo>
                  <a:pt x="44450" y="728852"/>
                </a:lnTo>
                <a:lnTo>
                  <a:pt x="44450" y="741552"/>
                </a:lnTo>
                <a:lnTo>
                  <a:pt x="69850" y="741552"/>
                </a:lnTo>
                <a:lnTo>
                  <a:pt x="76200" y="728852"/>
                </a:lnTo>
                <a:close/>
              </a:path>
            </a:pathLst>
          </a:custGeom>
          <a:gradFill flip="none" rotWithShape="1">
            <a:gsLst>
              <a:gs pos="0">
                <a:srgbClr val="111C53">
                  <a:tint val="66000"/>
                  <a:satMod val="160000"/>
                </a:srgbClr>
              </a:gs>
              <a:gs pos="50000">
                <a:srgbClr val="111C53">
                  <a:tint val="44500"/>
                  <a:satMod val="160000"/>
                </a:srgbClr>
              </a:gs>
              <a:gs pos="100000">
                <a:srgbClr val="111C53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square" lIns="0" tIns="0" rIns="0" bIns="0" rtlCol="0"/>
          <a:lstStyle/>
          <a:p>
            <a:endParaRPr sz="1200" kern="0">
              <a:solidFill>
                <a:sysClr val="windowText" lastClr="000000"/>
              </a:solidFill>
            </a:endParaRPr>
          </a:p>
        </p:txBody>
      </p:sp>
      <p:grpSp>
        <p:nvGrpSpPr>
          <p:cNvPr id="10" name="object 16">
            <a:extLst>
              <a:ext uri="{FF2B5EF4-FFF2-40B4-BE49-F238E27FC236}">
                <a16:creationId xmlns:a16="http://schemas.microsoft.com/office/drawing/2014/main" id="{B8CBD320-BB25-A038-38F3-0CAADBE64D6A}"/>
              </a:ext>
            </a:extLst>
          </p:cNvPr>
          <p:cNvGrpSpPr/>
          <p:nvPr/>
        </p:nvGrpSpPr>
        <p:grpSpPr>
          <a:xfrm>
            <a:off x="1437766" y="4391266"/>
            <a:ext cx="828675" cy="1511510"/>
            <a:chOff x="1747323" y="3979469"/>
            <a:chExt cx="828675" cy="1626870"/>
          </a:xfrm>
          <a:gradFill flip="none" rotWithShape="1">
            <a:gsLst>
              <a:gs pos="0">
                <a:srgbClr val="111C53">
                  <a:tint val="66000"/>
                  <a:satMod val="160000"/>
                </a:srgbClr>
              </a:gs>
              <a:gs pos="50000">
                <a:srgbClr val="111C53">
                  <a:tint val="44500"/>
                  <a:satMod val="160000"/>
                </a:srgbClr>
              </a:gs>
              <a:gs pos="100000">
                <a:srgbClr val="111C53">
                  <a:tint val="23500"/>
                  <a:satMod val="160000"/>
                </a:srgbClr>
              </a:gs>
            </a:gsLst>
            <a:lin ang="5400000" scaled="1"/>
            <a:tileRect/>
          </a:gradFill>
        </p:grpSpPr>
        <p:sp>
          <p:nvSpPr>
            <p:cNvPr id="11" name="object 17">
              <a:extLst>
                <a:ext uri="{FF2B5EF4-FFF2-40B4-BE49-F238E27FC236}">
                  <a16:creationId xmlns:a16="http://schemas.microsoft.com/office/drawing/2014/main" id="{CDA50698-F9C0-8AA0-DF29-A0F86DDEB868}"/>
                </a:ext>
              </a:extLst>
            </p:cNvPr>
            <p:cNvSpPr/>
            <p:nvPr/>
          </p:nvSpPr>
          <p:spPr>
            <a:xfrm>
              <a:off x="1747323" y="3979469"/>
              <a:ext cx="828675" cy="830580"/>
            </a:xfrm>
            <a:custGeom>
              <a:avLst/>
              <a:gdLst/>
              <a:ahLst/>
              <a:cxnLst/>
              <a:rect l="l" t="t" r="r" b="b"/>
              <a:pathLst>
                <a:path w="828675" h="830579">
                  <a:moveTo>
                    <a:pt x="316023" y="0"/>
                  </a:moveTo>
                  <a:lnTo>
                    <a:pt x="308526" y="0"/>
                  </a:lnTo>
                  <a:lnTo>
                    <a:pt x="302570" y="3810"/>
                  </a:lnTo>
                  <a:lnTo>
                    <a:pt x="104840" y="123190"/>
                  </a:lnTo>
                  <a:lnTo>
                    <a:pt x="101408" y="129540"/>
                  </a:lnTo>
                  <a:lnTo>
                    <a:pt x="101389" y="251460"/>
                  </a:lnTo>
                  <a:lnTo>
                    <a:pt x="3639" y="307340"/>
                  </a:lnTo>
                  <a:lnTo>
                    <a:pt x="0" y="313690"/>
                  </a:lnTo>
                  <a:lnTo>
                    <a:pt x="18" y="519430"/>
                  </a:lnTo>
                  <a:lnTo>
                    <a:pt x="3753" y="525780"/>
                  </a:lnTo>
                  <a:lnTo>
                    <a:pt x="9769" y="528320"/>
                  </a:lnTo>
                  <a:lnTo>
                    <a:pt x="101408" y="579120"/>
                  </a:lnTo>
                  <a:lnTo>
                    <a:pt x="101389" y="701040"/>
                  </a:lnTo>
                  <a:lnTo>
                    <a:pt x="104897" y="707390"/>
                  </a:lnTo>
                  <a:lnTo>
                    <a:pt x="315347" y="830580"/>
                  </a:lnTo>
                  <a:lnTo>
                    <a:pt x="322687" y="830580"/>
                  </a:lnTo>
                  <a:lnTo>
                    <a:pt x="392787" y="789940"/>
                  </a:lnTo>
                  <a:lnTo>
                    <a:pt x="318946" y="789940"/>
                  </a:lnTo>
                  <a:lnTo>
                    <a:pt x="139104" y="683260"/>
                  </a:lnTo>
                  <a:lnTo>
                    <a:pt x="139119" y="560070"/>
                  </a:lnTo>
                  <a:lnTo>
                    <a:pt x="135395" y="554990"/>
                  </a:lnTo>
                  <a:lnTo>
                    <a:pt x="122602" y="547370"/>
                  </a:lnTo>
                  <a:lnTo>
                    <a:pt x="210095" y="547370"/>
                  </a:lnTo>
                  <a:lnTo>
                    <a:pt x="210095" y="528320"/>
                  </a:lnTo>
                  <a:lnTo>
                    <a:pt x="208611" y="520700"/>
                  </a:lnTo>
                  <a:lnTo>
                    <a:pt x="204566" y="515620"/>
                  </a:lnTo>
                  <a:lnTo>
                    <a:pt x="198571" y="511810"/>
                  </a:lnTo>
                  <a:lnTo>
                    <a:pt x="191235" y="509270"/>
                  </a:lnTo>
                  <a:lnTo>
                    <a:pt x="54014" y="509270"/>
                  </a:lnTo>
                  <a:lnTo>
                    <a:pt x="37738" y="500380"/>
                  </a:lnTo>
                  <a:lnTo>
                    <a:pt x="37719" y="330200"/>
                  </a:lnTo>
                  <a:lnTo>
                    <a:pt x="135473" y="275590"/>
                  </a:lnTo>
                  <a:lnTo>
                    <a:pt x="139104" y="269240"/>
                  </a:lnTo>
                  <a:lnTo>
                    <a:pt x="139119" y="214630"/>
                  </a:lnTo>
                  <a:lnTo>
                    <a:pt x="265773" y="214630"/>
                  </a:lnTo>
                  <a:lnTo>
                    <a:pt x="260796" y="209550"/>
                  </a:lnTo>
                  <a:lnTo>
                    <a:pt x="260796" y="191770"/>
                  </a:lnTo>
                  <a:lnTo>
                    <a:pt x="268261" y="184150"/>
                  </a:lnTo>
                  <a:lnTo>
                    <a:pt x="328487" y="184150"/>
                  </a:lnTo>
                  <a:lnTo>
                    <a:pt x="327481" y="179070"/>
                  </a:lnTo>
                  <a:lnTo>
                    <a:pt x="325688" y="176530"/>
                  </a:lnTo>
                  <a:lnTo>
                    <a:pt x="139119" y="176530"/>
                  </a:lnTo>
                  <a:lnTo>
                    <a:pt x="139119" y="147320"/>
                  </a:lnTo>
                  <a:lnTo>
                    <a:pt x="312471" y="41910"/>
                  </a:lnTo>
                  <a:lnTo>
                    <a:pt x="386433" y="41910"/>
                  </a:lnTo>
                  <a:lnTo>
                    <a:pt x="322058" y="3810"/>
                  </a:lnTo>
                  <a:lnTo>
                    <a:pt x="316023" y="0"/>
                  </a:lnTo>
                  <a:close/>
                </a:path>
                <a:path w="828675" h="830579">
                  <a:moveTo>
                    <a:pt x="483888" y="781050"/>
                  </a:moveTo>
                  <a:lnTo>
                    <a:pt x="408121" y="781050"/>
                  </a:lnTo>
                  <a:lnTo>
                    <a:pt x="492880" y="829310"/>
                  </a:lnTo>
                  <a:lnTo>
                    <a:pt x="496165" y="830580"/>
                  </a:lnTo>
                  <a:lnTo>
                    <a:pt x="502718" y="830580"/>
                  </a:lnTo>
                  <a:lnTo>
                    <a:pt x="506034" y="829310"/>
                  </a:lnTo>
                  <a:lnTo>
                    <a:pt x="573041" y="789940"/>
                  </a:lnTo>
                  <a:lnTo>
                    <a:pt x="499324" y="789940"/>
                  </a:lnTo>
                  <a:lnTo>
                    <a:pt x="483888" y="781050"/>
                  </a:lnTo>
                  <a:close/>
                </a:path>
                <a:path w="828675" h="830579">
                  <a:moveTo>
                    <a:pt x="433173" y="345440"/>
                  </a:moveTo>
                  <a:lnTo>
                    <a:pt x="395454" y="345440"/>
                  </a:lnTo>
                  <a:lnTo>
                    <a:pt x="395454" y="744220"/>
                  </a:lnTo>
                  <a:lnTo>
                    <a:pt x="318946" y="789940"/>
                  </a:lnTo>
                  <a:lnTo>
                    <a:pt x="392787" y="789940"/>
                  </a:lnTo>
                  <a:lnTo>
                    <a:pt x="408121" y="781050"/>
                  </a:lnTo>
                  <a:lnTo>
                    <a:pt x="483888" y="781050"/>
                  </a:lnTo>
                  <a:lnTo>
                    <a:pt x="433173" y="751840"/>
                  </a:lnTo>
                  <a:lnTo>
                    <a:pt x="433173" y="345440"/>
                  </a:lnTo>
                  <a:close/>
                </a:path>
                <a:path w="828675" h="830579">
                  <a:moveTo>
                    <a:pt x="622147" y="590550"/>
                  </a:moveTo>
                  <a:lnTo>
                    <a:pt x="604216" y="593090"/>
                  </a:lnTo>
                  <a:lnTo>
                    <a:pt x="588838" y="601980"/>
                  </a:lnTo>
                  <a:lnTo>
                    <a:pt x="577023" y="614680"/>
                  </a:lnTo>
                  <a:lnTo>
                    <a:pt x="569780" y="631190"/>
                  </a:lnTo>
                  <a:lnTo>
                    <a:pt x="525821" y="631190"/>
                  </a:lnTo>
                  <a:lnTo>
                    <a:pt x="518479" y="632460"/>
                  </a:lnTo>
                  <a:lnTo>
                    <a:pt x="512484" y="636270"/>
                  </a:lnTo>
                  <a:lnTo>
                    <a:pt x="508443" y="642620"/>
                  </a:lnTo>
                  <a:lnTo>
                    <a:pt x="506962" y="650240"/>
                  </a:lnTo>
                  <a:lnTo>
                    <a:pt x="506962" y="784860"/>
                  </a:lnTo>
                  <a:lnTo>
                    <a:pt x="499324" y="789940"/>
                  </a:lnTo>
                  <a:lnTo>
                    <a:pt x="573041" y="789940"/>
                  </a:lnTo>
                  <a:lnTo>
                    <a:pt x="618432" y="763270"/>
                  </a:lnTo>
                  <a:lnTo>
                    <a:pt x="544681" y="763270"/>
                  </a:lnTo>
                  <a:lnTo>
                    <a:pt x="544681" y="668020"/>
                  </a:lnTo>
                  <a:lnTo>
                    <a:pt x="670549" y="668020"/>
                  </a:lnTo>
                  <a:lnTo>
                    <a:pt x="672215" y="665480"/>
                  </a:lnTo>
                  <a:lnTo>
                    <a:pt x="673018" y="661670"/>
                  </a:lnTo>
                  <a:lnTo>
                    <a:pt x="612969" y="661670"/>
                  </a:lnTo>
                  <a:lnTo>
                    <a:pt x="605504" y="654050"/>
                  </a:lnTo>
                  <a:lnTo>
                    <a:pt x="605504" y="635000"/>
                  </a:lnTo>
                  <a:lnTo>
                    <a:pt x="612969" y="628650"/>
                  </a:lnTo>
                  <a:lnTo>
                    <a:pt x="673222" y="628650"/>
                  </a:lnTo>
                  <a:lnTo>
                    <a:pt x="672215" y="623570"/>
                  </a:lnTo>
                  <a:lnTo>
                    <a:pt x="660554" y="607060"/>
                  </a:lnTo>
                  <a:lnTo>
                    <a:pt x="643276" y="594360"/>
                  </a:lnTo>
                  <a:lnTo>
                    <a:pt x="622147" y="590550"/>
                  </a:lnTo>
                  <a:close/>
                </a:path>
                <a:path w="828675" h="830579">
                  <a:moveTo>
                    <a:pt x="828591" y="426720"/>
                  </a:moveTo>
                  <a:lnTo>
                    <a:pt x="790878" y="426720"/>
                  </a:lnTo>
                  <a:lnTo>
                    <a:pt x="790878" y="494030"/>
                  </a:lnTo>
                  <a:lnTo>
                    <a:pt x="688942" y="551180"/>
                  </a:lnTo>
                  <a:lnTo>
                    <a:pt x="683001" y="554990"/>
                  </a:lnTo>
                  <a:lnTo>
                    <a:pt x="679323" y="561340"/>
                  </a:lnTo>
                  <a:lnTo>
                    <a:pt x="679323" y="683260"/>
                  </a:lnTo>
                  <a:lnTo>
                    <a:pt x="544681" y="763270"/>
                  </a:lnTo>
                  <a:lnTo>
                    <a:pt x="618432" y="763270"/>
                  </a:lnTo>
                  <a:lnTo>
                    <a:pt x="713538" y="707390"/>
                  </a:lnTo>
                  <a:lnTo>
                    <a:pt x="717043" y="701040"/>
                  </a:lnTo>
                  <a:lnTo>
                    <a:pt x="717043" y="579120"/>
                  </a:lnTo>
                  <a:lnTo>
                    <a:pt x="824920" y="518160"/>
                  </a:lnTo>
                  <a:lnTo>
                    <a:pt x="828598" y="511810"/>
                  </a:lnTo>
                  <a:lnTo>
                    <a:pt x="828591" y="426720"/>
                  </a:lnTo>
                  <a:close/>
                </a:path>
                <a:path w="828675" h="830579">
                  <a:moveTo>
                    <a:pt x="210095" y="547370"/>
                  </a:moveTo>
                  <a:lnTo>
                    <a:pt x="172375" y="547370"/>
                  </a:lnTo>
                  <a:lnTo>
                    <a:pt x="172375" y="679450"/>
                  </a:lnTo>
                  <a:lnTo>
                    <a:pt x="173855" y="687070"/>
                  </a:lnTo>
                  <a:lnTo>
                    <a:pt x="177892" y="693420"/>
                  </a:lnTo>
                  <a:lnTo>
                    <a:pt x="183886" y="697230"/>
                  </a:lnTo>
                  <a:lnTo>
                    <a:pt x="191235" y="698500"/>
                  </a:lnTo>
                  <a:lnTo>
                    <a:pt x="259287" y="698500"/>
                  </a:lnTo>
                  <a:lnTo>
                    <a:pt x="267615" y="711200"/>
                  </a:lnTo>
                  <a:lnTo>
                    <a:pt x="278879" y="720090"/>
                  </a:lnTo>
                  <a:lnTo>
                    <a:pt x="292481" y="726440"/>
                  </a:lnTo>
                  <a:lnTo>
                    <a:pt x="307819" y="728980"/>
                  </a:lnTo>
                  <a:lnTo>
                    <a:pt x="328958" y="725170"/>
                  </a:lnTo>
                  <a:lnTo>
                    <a:pt x="346240" y="713740"/>
                  </a:lnTo>
                  <a:lnTo>
                    <a:pt x="357903" y="695960"/>
                  </a:lnTo>
                  <a:lnTo>
                    <a:pt x="358658" y="692150"/>
                  </a:lnTo>
                  <a:lnTo>
                    <a:pt x="298657" y="692150"/>
                  </a:lnTo>
                  <a:lnTo>
                    <a:pt x="291191" y="684530"/>
                  </a:lnTo>
                  <a:lnTo>
                    <a:pt x="291191" y="665480"/>
                  </a:lnTo>
                  <a:lnTo>
                    <a:pt x="294924" y="661670"/>
                  </a:lnTo>
                  <a:lnTo>
                    <a:pt x="210095" y="661670"/>
                  </a:lnTo>
                  <a:lnTo>
                    <a:pt x="210095" y="547370"/>
                  </a:lnTo>
                  <a:close/>
                </a:path>
                <a:path w="828675" h="830579">
                  <a:moveTo>
                    <a:pt x="670549" y="668020"/>
                  </a:moveTo>
                  <a:lnTo>
                    <a:pt x="573599" y="668020"/>
                  </a:lnTo>
                  <a:lnTo>
                    <a:pt x="581934" y="680720"/>
                  </a:lnTo>
                  <a:lnTo>
                    <a:pt x="593200" y="690880"/>
                  </a:lnTo>
                  <a:lnTo>
                    <a:pt x="606802" y="697230"/>
                  </a:lnTo>
                  <a:lnTo>
                    <a:pt x="622147" y="698500"/>
                  </a:lnTo>
                  <a:lnTo>
                    <a:pt x="643276" y="694690"/>
                  </a:lnTo>
                  <a:lnTo>
                    <a:pt x="660554" y="683260"/>
                  </a:lnTo>
                  <a:lnTo>
                    <a:pt x="670549" y="668020"/>
                  </a:lnTo>
                  <a:close/>
                </a:path>
                <a:path w="828675" h="830579">
                  <a:moveTo>
                    <a:pt x="358705" y="657860"/>
                  </a:moveTo>
                  <a:lnTo>
                    <a:pt x="317013" y="657860"/>
                  </a:lnTo>
                  <a:lnTo>
                    <a:pt x="324463" y="665480"/>
                  </a:lnTo>
                  <a:lnTo>
                    <a:pt x="324463" y="684530"/>
                  </a:lnTo>
                  <a:lnTo>
                    <a:pt x="317013" y="692150"/>
                  </a:lnTo>
                  <a:lnTo>
                    <a:pt x="358658" y="692150"/>
                  </a:lnTo>
                  <a:lnTo>
                    <a:pt x="362182" y="674370"/>
                  </a:lnTo>
                  <a:lnTo>
                    <a:pt x="358705" y="657860"/>
                  </a:lnTo>
                  <a:close/>
                </a:path>
                <a:path w="828675" h="830579">
                  <a:moveTo>
                    <a:pt x="307819" y="621030"/>
                  </a:moveTo>
                  <a:lnTo>
                    <a:pt x="289895" y="623570"/>
                  </a:lnTo>
                  <a:lnTo>
                    <a:pt x="274518" y="632460"/>
                  </a:lnTo>
                  <a:lnTo>
                    <a:pt x="262704" y="645160"/>
                  </a:lnTo>
                  <a:lnTo>
                    <a:pt x="255468" y="661670"/>
                  </a:lnTo>
                  <a:lnTo>
                    <a:pt x="294924" y="661670"/>
                  </a:lnTo>
                  <a:lnTo>
                    <a:pt x="298657" y="657860"/>
                  </a:lnTo>
                  <a:lnTo>
                    <a:pt x="358705" y="657860"/>
                  </a:lnTo>
                  <a:lnTo>
                    <a:pt x="357903" y="654050"/>
                  </a:lnTo>
                  <a:lnTo>
                    <a:pt x="346240" y="636270"/>
                  </a:lnTo>
                  <a:lnTo>
                    <a:pt x="328958" y="624840"/>
                  </a:lnTo>
                  <a:lnTo>
                    <a:pt x="307819" y="621030"/>
                  </a:lnTo>
                  <a:close/>
                </a:path>
                <a:path w="828675" h="830579">
                  <a:moveTo>
                    <a:pt x="673222" y="628650"/>
                  </a:moveTo>
                  <a:lnTo>
                    <a:pt x="631326" y="628650"/>
                  </a:lnTo>
                  <a:lnTo>
                    <a:pt x="638775" y="635000"/>
                  </a:lnTo>
                  <a:lnTo>
                    <a:pt x="638775" y="654050"/>
                  </a:lnTo>
                  <a:lnTo>
                    <a:pt x="631326" y="661670"/>
                  </a:lnTo>
                  <a:lnTo>
                    <a:pt x="673018" y="661670"/>
                  </a:lnTo>
                  <a:lnTo>
                    <a:pt x="676494" y="645160"/>
                  </a:lnTo>
                  <a:lnTo>
                    <a:pt x="673222" y="628650"/>
                  </a:lnTo>
                  <a:close/>
                </a:path>
                <a:path w="828675" h="830579">
                  <a:moveTo>
                    <a:pt x="510624" y="469900"/>
                  </a:moveTo>
                  <a:lnTo>
                    <a:pt x="489488" y="473710"/>
                  </a:lnTo>
                  <a:lnTo>
                    <a:pt x="472211" y="485140"/>
                  </a:lnTo>
                  <a:lnTo>
                    <a:pt x="460553" y="502920"/>
                  </a:lnTo>
                  <a:lnTo>
                    <a:pt x="456276" y="523240"/>
                  </a:lnTo>
                  <a:lnTo>
                    <a:pt x="460553" y="544830"/>
                  </a:lnTo>
                  <a:lnTo>
                    <a:pt x="472211" y="561340"/>
                  </a:lnTo>
                  <a:lnTo>
                    <a:pt x="489488" y="574040"/>
                  </a:lnTo>
                  <a:lnTo>
                    <a:pt x="510624" y="577850"/>
                  </a:lnTo>
                  <a:lnTo>
                    <a:pt x="528559" y="574040"/>
                  </a:lnTo>
                  <a:lnTo>
                    <a:pt x="543931" y="566420"/>
                  </a:lnTo>
                  <a:lnTo>
                    <a:pt x="555737" y="553720"/>
                  </a:lnTo>
                  <a:lnTo>
                    <a:pt x="561861" y="539750"/>
                  </a:lnTo>
                  <a:lnTo>
                    <a:pt x="501461" y="539750"/>
                  </a:lnTo>
                  <a:lnTo>
                    <a:pt x="493996" y="532130"/>
                  </a:lnTo>
                  <a:lnTo>
                    <a:pt x="493996" y="514350"/>
                  </a:lnTo>
                  <a:lnTo>
                    <a:pt x="501461" y="506730"/>
                  </a:lnTo>
                  <a:lnTo>
                    <a:pt x="635946" y="506730"/>
                  </a:lnTo>
                  <a:lnTo>
                    <a:pt x="635946" y="499110"/>
                  </a:lnTo>
                  <a:lnTo>
                    <a:pt x="559172" y="499110"/>
                  </a:lnTo>
                  <a:lnTo>
                    <a:pt x="550841" y="487680"/>
                  </a:lnTo>
                  <a:lnTo>
                    <a:pt x="539571" y="477520"/>
                  </a:lnTo>
                  <a:lnTo>
                    <a:pt x="525965" y="471170"/>
                  </a:lnTo>
                  <a:lnTo>
                    <a:pt x="510624" y="469900"/>
                  </a:lnTo>
                  <a:close/>
                </a:path>
                <a:path w="828675" h="830579">
                  <a:moveTo>
                    <a:pt x="386433" y="41910"/>
                  </a:moveTo>
                  <a:lnTo>
                    <a:pt x="312471" y="41910"/>
                  </a:lnTo>
                  <a:lnTo>
                    <a:pt x="395454" y="91440"/>
                  </a:lnTo>
                  <a:lnTo>
                    <a:pt x="395454" y="307340"/>
                  </a:lnTo>
                  <a:lnTo>
                    <a:pt x="282484" y="307340"/>
                  </a:lnTo>
                  <a:lnTo>
                    <a:pt x="275142" y="309880"/>
                  </a:lnTo>
                  <a:lnTo>
                    <a:pt x="269147" y="313690"/>
                  </a:lnTo>
                  <a:lnTo>
                    <a:pt x="265106" y="318770"/>
                  </a:lnTo>
                  <a:lnTo>
                    <a:pt x="263625" y="326390"/>
                  </a:lnTo>
                  <a:lnTo>
                    <a:pt x="263625" y="464820"/>
                  </a:lnTo>
                  <a:lnTo>
                    <a:pt x="251299" y="473710"/>
                  </a:lnTo>
                  <a:lnTo>
                    <a:pt x="241681" y="485140"/>
                  </a:lnTo>
                  <a:lnTo>
                    <a:pt x="235428" y="497840"/>
                  </a:lnTo>
                  <a:lnTo>
                    <a:pt x="233198" y="513080"/>
                  </a:lnTo>
                  <a:lnTo>
                    <a:pt x="237477" y="534670"/>
                  </a:lnTo>
                  <a:lnTo>
                    <a:pt x="249138" y="551180"/>
                  </a:lnTo>
                  <a:lnTo>
                    <a:pt x="266416" y="563880"/>
                  </a:lnTo>
                  <a:lnTo>
                    <a:pt x="287545" y="567690"/>
                  </a:lnTo>
                  <a:lnTo>
                    <a:pt x="308683" y="563880"/>
                  </a:lnTo>
                  <a:lnTo>
                    <a:pt x="325966" y="551180"/>
                  </a:lnTo>
                  <a:lnTo>
                    <a:pt x="337629" y="534670"/>
                  </a:lnTo>
                  <a:lnTo>
                    <a:pt x="338636" y="529590"/>
                  </a:lnTo>
                  <a:lnTo>
                    <a:pt x="278382" y="529590"/>
                  </a:lnTo>
                  <a:lnTo>
                    <a:pt x="270917" y="521970"/>
                  </a:lnTo>
                  <a:lnTo>
                    <a:pt x="270917" y="504190"/>
                  </a:lnTo>
                  <a:lnTo>
                    <a:pt x="278382" y="496570"/>
                  </a:lnTo>
                  <a:lnTo>
                    <a:pt x="339060" y="496570"/>
                  </a:lnTo>
                  <a:lnTo>
                    <a:pt x="338841" y="495300"/>
                  </a:lnTo>
                  <a:lnTo>
                    <a:pt x="330349" y="480060"/>
                  </a:lnTo>
                  <a:lnTo>
                    <a:pt x="317495" y="468630"/>
                  </a:lnTo>
                  <a:lnTo>
                    <a:pt x="301344" y="461010"/>
                  </a:lnTo>
                  <a:lnTo>
                    <a:pt x="301344" y="345440"/>
                  </a:lnTo>
                  <a:lnTo>
                    <a:pt x="433173" y="345440"/>
                  </a:lnTo>
                  <a:lnTo>
                    <a:pt x="433173" y="264160"/>
                  </a:lnTo>
                  <a:lnTo>
                    <a:pt x="586644" y="264160"/>
                  </a:lnTo>
                  <a:lnTo>
                    <a:pt x="593993" y="262890"/>
                  </a:lnTo>
                  <a:lnTo>
                    <a:pt x="599987" y="259080"/>
                  </a:lnTo>
                  <a:lnTo>
                    <a:pt x="604024" y="252730"/>
                  </a:lnTo>
                  <a:lnTo>
                    <a:pt x="605504" y="246380"/>
                  </a:lnTo>
                  <a:lnTo>
                    <a:pt x="605504" y="227330"/>
                  </a:lnTo>
                  <a:lnTo>
                    <a:pt x="433173" y="227330"/>
                  </a:lnTo>
                  <a:lnTo>
                    <a:pt x="433173" y="91440"/>
                  </a:lnTo>
                  <a:lnTo>
                    <a:pt x="488464" y="58420"/>
                  </a:lnTo>
                  <a:lnTo>
                    <a:pt x="414329" y="58420"/>
                  </a:lnTo>
                  <a:lnTo>
                    <a:pt x="386433" y="41910"/>
                  </a:lnTo>
                  <a:close/>
                </a:path>
                <a:path w="828675" h="830579">
                  <a:moveTo>
                    <a:pt x="635946" y="506730"/>
                  </a:moveTo>
                  <a:lnTo>
                    <a:pt x="519771" y="506730"/>
                  </a:lnTo>
                  <a:lnTo>
                    <a:pt x="527236" y="514350"/>
                  </a:lnTo>
                  <a:lnTo>
                    <a:pt x="527236" y="532130"/>
                  </a:lnTo>
                  <a:lnTo>
                    <a:pt x="519771" y="539750"/>
                  </a:lnTo>
                  <a:lnTo>
                    <a:pt x="561861" y="539750"/>
                  </a:lnTo>
                  <a:lnTo>
                    <a:pt x="562975" y="537210"/>
                  </a:lnTo>
                  <a:lnTo>
                    <a:pt x="617086" y="537210"/>
                  </a:lnTo>
                  <a:lnTo>
                    <a:pt x="624423" y="535940"/>
                  </a:lnTo>
                  <a:lnTo>
                    <a:pt x="630418" y="532130"/>
                  </a:lnTo>
                  <a:lnTo>
                    <a:pt x="634462" y="525780"/>
                  </a:lnTo>
                  <a:lnTo>
                    <a:pt x="635946" y="518160"/>
                  </a:lnTo>
                  <a:lnTo>
                    <a:pt x="635946" y="506730"/>
                  </a:lnTo>
                  <a:close/>
                </a:path>
                <a:path w="828675" h="830579">
                  <a:moveTo>
                    <a:pt x="339060" y="496570"/>
                  </a:moveTo>
                  <a:lnTo>
                    <a:pt x="296723" y="496570"/>
                  </a:lnTo>
                  <a:lnTo>
                    <a:pt x="304189" y="504190"/>
                  </a:lnTo>
                  <a:lnTo>
                    <a:pt x="304189" y="521970"/>
                  </a:lnTo>
                  <a:lnTo>
                    <a:pt x="296723" y="529590"/>
                  </a:lnTo>
                  <a:lnTo>
                    <a:pt x="338636" y="529590"/>
                  </a:lnTo>
                  <a:lnTo>
                    <a:pt x="341908" y="513080"/>
                  </a:lnTo>
                  <a:lnTo>
                    <a:pt x="339060" y="496570"/>
                  </a:lnTo>
                  <a:close/>
                </a:path>
                <a:path w="828675" h="830579">
                  <a:moveTo>
                    <a:pt x="589343" y="41910"/>
                  </a:moveTo>
                  <a:lnTo>
                    <a:pt x="516109" y="41910"/>
                  </a:lnTo>
                  <a:lnTo>
                    <a:pt x="689476" y="147320"/>
                  </a:lnTo>
                  <a:lnTo>
                    <a:pt x="689492" y="269240"/>
                  </a:lnTo>
                  <a:lnTo>
                    <a:pt x="693122" y="275590"/>
                  </a:lnTo>
                  <a:lnTo>
                    <a:pt x="790863" y="330200"/>
                  </a:lnTo>
                  <a:lnTo>
                    <a:pt x="790878" y="388620"/>
                  </a:lnTo>
                  <a:lnTo>
                    <a:pt x="617086" y="388620"/>
                  </a:lnTo>
                  <a:lnTo>
                    <a:pt x="609737" y="389890"/>
                  </a:lnTo>
                  <a:lnTo>
                    <a:pt x="603743" y="393700"/>
                  </a:lnTo>
                  <a:lnTo>
                    <a:pt x="599706" y="400050"/>
                  </a:lnTo>
                  <a:lnTo>
                    <a:pt x="598227" y="407670"/>
                  </a:lnTo>
                  <a:lnTo>
                    <a:pt x="598227" y="499110"/>
                  </a:lnTo>
                  <a:lnTo>
                    <a:pt x="635946" y="499110"/>
                  </a:lnTo>
                  <a:lnTo>
                    <a:pt x="635946" y="426720"/>
                  </a:lnTo>
                  <a:lnTo>
                    <a:pt x="828591" y="426720"/>
                  </a:lnTo>
                  <a:lnTo>
                    <a:pt x="828582" y="313690"/>
                  </a:lnTo>
                  <a:lnTo>
                    <a:pt x="824920" y="307340"/>
                  </a:lnTo>
                  <a:lnTo>
                    <a:pt x="727211" y="251460"/>
                  </a:lnTo>
                  <a:lnTo>
                    <a:pt x="727196" y="129540"/>
                  </a:lnTo>
                  <a:lnTo>
                    <a:pt x="723754" y="123190"/>
                  </a:lnTo>
                  <a:lnTo>
                    <a:pt x="589343" y="41910"/>
                  </a:lnTo>
                  <a:close/>
                </a:path>
                <a:path w="828675" h="830579">
                  <a:moveTo>
                    <a:pt x="199942" y="214630"/>
                  </a:moveTo>
                  <a:lnTo>
                    <a:pt x="162223" y="214630"/>
                  </a:lnTo>
                  <a:lnTo>
                    <a:pt x="162223" y="299720"/>
                  </a:lnTo>
                  <a:lnTo>
                    <a:pt x="146081" y="307340"/>
                  </a:lnTo>
                  <a:lnTo>
                    <a:pt x="133232" y="318770"/>
                  </a:lnTo>
                  <a:lnTo>
                    <a:pt x="124741" y="334010"/>
                  </a:lnTo>
                  <a:lnTo>
                    <a:pt x="121674" y="351790"/>
                  </a:lnTo>
                  <a:lnTo>
                    <a:pt x="125951" y="373380"/>
                  </a:lnTo>
                  <a:lnTo>
                    <a:pt x="137609" y="389890"/>
                  </a:lnTo>
                  <a:lnTo>
                    <a:pt x="154886" y="401320"/>
                  </a:lnTo>
                  <a:lnTo>
                    <a:pt x="176022" y="406400"/>
                  </a:lnTo>
                  <a:lnTo>
                    <a:pt x="197151" y="401320"/>
                  </a:lnTo>
                  <a:lnTo>
                    <a:pt x="214429" y="389890"/>
                  </a:lnTo>
                  <a:lnTo>
                    <a:pt x="226090" y="373380"/>
                  </a:lnTo>
                  <a:lnTo>
                    <a:pt x="227096" y="368300"/>
                  </a:lnTo>
                  <a:lnTo>
                    <a:pt x="166875" y="368300"/>
                  </a:lnTo>
                  <a:lnTo>
                    <a:pt x="159394" y="360680"/>
                  </a:lnTo>
                  <a:lnTo>
                    <a:pt x="159394" y="342900"/>
                  </a:lnTo>
                  <a:lnTo>
                    <a:pt x="166875" y="335280"/>
                  </a:lnTo>
                  <a:lnTo>
                    <a:pt x="227573" y="335280"/>
                  </a:lnTo>
                  <a:lnTo>
                    <a:pt x="221892" y="322580"/>
                  </a:lnTo>
                  <a:lnTo>
                    <a:pt x="212275" y="312420"/>
                  </a:lnTo>
                  <a:lnTo>
                    <a:pt x="199942" y="303530"/>
                  </a:lnTo>
                  <a:lnTo>
                    <a:pt x="199942" y="214630"/>
                  </a:lnTo>
                  <a:close/>
                </a:path>
                <a:path w="828675" h="830579">
                  <a:moveTo>
                    <a:pt x="524407" y="264160"/>
                  </a:moveTo>
                  <a:lnTo>
                    <a:pt x="486688" y="264160"/>
                  </a:lnTo>
                  <a:lnTo>
                    <a:pt x="486688" y="299720"/>
                  </a:lnTo>
                  <a:lnTo>
                    <a:pt x="470530" y="307340"/>
                  </a:lnTo>
                  <a:lnTo>
                    <a:pt x="457677" y="318770"/>
                  </a:lnTo>
                  <a:lnTo>
                    <a:pt x="449188" y="334010"/>
                  </a:lnTo>
                  <a:lnTo>
                    <a:pt x="446124" y="351790"/>
                  </a:lnTo>
                  <a:lnTo>
                    <a:pt x="450403" y="373380"/>
                  </a:lnTo>
                  <a:lnTo>
                    <a:pt x="462064" y="389890"/>
                  </a:lnTo>
                  <a:lnTo>
                    <a:pt x="479342" y="401320"/>
                  </a:lnTo>
                  <a:lnTo>
                    <a:pt x="500471" y="406400"/>
                  </a:lnTo>
                  <a:lnTo>
                    <a:pt x="521609" y="401320"/>
                  </a:lnTo>
                  <a:lnTo>
                    <a:pt x="538892" y="389890"/>
                  </a:lnTo>
                  <a:lnTo>
                    <a:pt x="550554" y="373380"/>
                  </a:lnTo>
                  <a:lnTo>
                    <a:pt x="551561" y="368300"/>
                  </a:lnTo>
                  <a:lnTo>
                    <a:pt x="491308" y="368300"/>
                  </a:lnTo>
                  <a:lnTo>
                    <a:pt x="483843" y="360680"/>
                  </a:lnTo>
                  <a:lnTo>
                    <a:pt x="483843" y="342900"/>
                  </a:lnTo>
                  <a:lnTo>
                    <a:pt x="491308" y="335280"/>
                  </a:lnTo>
                  <a:lnTo>
                    <a:pt x="552033" y="335280"/>
                  </a:lnTo>
                  <a:lnTo>
                    <a:pt x="546345" y="322580"/>
                  </a:lnTo>
                  <a:lnTo>
                    <a:pt x="536726" y="312420"/>
                  </a:lnTo>
                  <a:lnTo>
                    <a:pt x="524407" y="303530"/>
                  </a:lnTo>
                  <a:lnTo>
                    <a:pt x="524407" y="264160"/>
                  </a:lnTo>
                  <a:close/>
                </a:path>
                <a:path w="828675" h="830579">
                  <a:moveTo>
                    <a:pt x="227573" y="335280"/>
                  </a:moveTo>
                  <a:lnTo>
                    <a:pt x="185184" y="335280"/>
                  </a:lnTo>
                  <a:lnTo>
                    <a:pt x="192650" y="342900"/>
                  </a:lnTo>
                  <a:lnTo>
                    <a:pt x="192650" y="360680"/>
                  </a:lnTo>
                  <a:lnTo>
                    <a:pt x="185184" y="368300"/>
                  </a:lnTo>
                  <a:lnTo>
                    <a:pt x="227096" y="368300"/>
                  </a:lnTo>
                  <a:lnTo>
                    <a:pt x="230369" y="351790"/>
                  </a:lnTo>
                  <a:lnTo>
                    <a:pt x="228141" y="336550"/>
                  </a:lnTo>
                  <a:lnTo>
                    <a:pt x="227573" y="335280"/>
                  </a:lnTo>
                  <a:close/>
                </a:path>
                <a:path w="828675" h="830579">
                  <a:moveTo>
                    <a:pt x="552033" y="335280"/>
                  </a:moveTo>
                  <a:lnTo>
                    <a:pt x="509649" y="335280"/>
                  </a:lnTo>
                  <a:lnTo>
                    <a:pt x="517114" y="342900"/>
                  </a:lnTo>
                  <a:lnTo>
                    <a:pt x="517114" y="360680"/>
                  </a:lnTo>
                  <a:lnTo>
                    <a:pt x="509649" y="368300"/>
                  </a:lnTo>
                  <a:lnTo>
                    <a:pt x="551561" y="368300"/>
                  </a:lnTo>
                  <a:lnTo>
                    <a:pt x="554834" y="351790"/>
                  </a:lnTo>
                  <a:lnTo>
                    <a:pt x="552601" y="336550"/>
                  </a:lnTo>
                  <a:lnTo>
                    <a:pt x="552033" y="335280"/>
                  </a:lnTo>
                  <a:close/>
                </a:path>
                <a:path w="828675" h="830579">
                  <a:moveTo>
                    <a:pt x="265773" y="214630"/>
                  </a:moveTo>
                  <a:lnTo>
                    <a:pt x="225072" y="214630"/>
                  </a:lnTo>
                  <a:lnTo>
                    <a:pt x="232304" y="229870"/>
                  </a:lnTo>
                  <a:lnTo>
                    <a:pt x="244111" y="242570"/>
                  </a:lnTo>
                  <a:lnTo>
                    <a:pt x="259486" y="251460"/>
                  </a:lnTo>
                  <a:lnTo>
                    <a:pt x="277424" y="254000"/>
                  </a:lnTo>
                  <a:lnTo>
                    <a:pt x="298557" y="250190"/>
                  </a:lnTo>
                  <a:lnTo>
                    <a:pt x="315829" y="238760"/>
                  </a:lnTo>
                  <a:lnTo>
                    <a:pt x="327481" y="220980"/>
                  </a:lnTo>
                  <a:lnTo>
                    <a:pt x="328282" y="217170"/>
                  </a:lnTo>
                  <a:lnTo>
                    <a:pt x="268261" y="217170"/>
                  </a:lnTo>
                  <a:lnTo>
                    <a:pt x="265773" y="214630"/>
                  </a:lnTo>
                  <a:close/>
                </a:path>
                <a:path w="828675" h="830579">
                  <a:moveTo>
                    <a:pt x="581599" y="115570"/>
                  </a:moveTo>
                  <a:lnTo>
                    <a:pt x="560461" y="120650"/>
                  </a:lnTo>
                  <a:lnTo>
                    <a:pt x="543178" y="132080"/>
                  </a:lnTo>
                  <a:lnTo>
                    <a:pt x="531515" y="148590"/>
                  </a:lnTo>
                  <a:lnTo>
                    <a:pt x="527236" y="170180"/>
                  </a:lnTo>
                  <a:lnTo>
                    <a:pt x="530303" y="187960"/>
                  </a:lnTo>
                  <a:lnTo>
                    <a:pt x="538793" y="203200"/>
                  </a:lnTo>
                  <a:lnTo>
                    <a:pt x="551642" y="214630"/>
                  </a:lnTo>
                  <a:lnTo>
                    <a:pt x="567784" y="222250"/>
                  </a:lnTo>
                  <a:lnTo>
                    <a:pt x="567784" y="227330"/>
                  </a:lnTo>
                  <a:lnTo>
                    <a:pt x="605504" y="227330"/>
                  </a:lnTo>
                  <a:lnTo>
                    <a:pt x="605504" y="218440"/>
                  </a:lnTo>
                  <a:lnTo>
                    <a:pt x="617839" y="210820"/>
                  </a:lnTo>
                  <a:lnTo>
                    <a:pt x="627461" y="199390"/>
                  </a:lnTo>
                  <a:lnTo>
                    <a:pt x="633147" y="186690"/>
                  </a:lnTo>
                  <a:lnTo>
                    <a:pt x="572420" y="186690"/>
                  </a:lnTo>
                  <a:lnTo>
                    <a:pt x="564955" y="179070"/>
                  </a:lnTo>
                  <a:lnTo>
                    <a:pt x="564955" y="161290"/>
                  </a:lnTo>
                  <a:lnTo>
                    <a:pt x="572420" y="153670"/>
                  </a:lnTo>
                  <a:lnTo>
                    <a:pt x="632674" y="153670"/>
                  </a:lnTo>
                  <a:lnTo>
                    <a:pt x="631667" y="148590"/>
                  </a:lnTo>
                  <a:lnTo>
                    <a:pt x="620006" y="132080"/>
                  </a:lnTo>
                  <a:lnTo>
                    <a:pt x="602728" y="120650"/>
                  </a:lnTo>
                  <a:lnTo>
                    <a:pt x="581599" y="115570"/>
                  </a:lnTo>
                  <a:close/>
                </a:path>
                <a:path w="828675" h="830579">
                  <a:moveTo>
                    <a:pt x="328487" y="184150"/>
                  </a:moveTo>
                  <a:lnTo>
                    <a:pt x="286571" y="184150"/>
                  </a:lnTo>
                  <a:lnTo>
                    <a:pt x="294036" y="191770"/>
                  </a:lnTo>
                  <a:lnTo>
                    <a:pt x="294036" y="209550"/>
                  </a:lnTo>
                  <a:lnTo>
                    <a:pt x="286571" y="217170"/>
                  </a:lnTo>
                  <a:lnTo>
                    <a:pt x="328282" y="217170"/>
                  </a:lnTo>
                  <a:lnTo>
                    <a:pt x="331755" y="200660"/>
                  </a:lnTo>
                  <a:lnTo>
                    <a:pt x="328487" y="184150"/>
                  </a:lnTo>
                  <a:close/>
                </a:path>
                <a:path w="828675" h="830579">
                  <a:moveTo>
                    <a:pt x="632674" y="153670"/>
                  </a:moveTo>
                  <a:lnTo>
                    <a:pt x="590762" y="153670"/>
                  </a:lnTo>
                  <a:lnTo>
                    <a:pt x="598227" y="161290"/>
                  </a:lnTo>
                  <a:lnTo>
                    <a:pt x="598227" y="179070"/>
                  </a:lnTo>
                  <a:lnTo>
                    <a:pt x="590762" y="186690"/>
                  </a:lnTo>
                  <a:lnTo>
                    <a:pt x="633147" y="186690"/>
                  </a:lnTo>
                  <a:lnTo>
                    <a:pt x="633716" y="185420"/>
                  </a:lnTo>
                  <a:lnTo>
                    <a:pt x="635946" y="170180"/>
                  </a:lnTo>
                  <a:lnTo>
                    <a:pt x="632674" y="153670"/>
                  </a:lnTo>
                  <a:close/>
                </a:path>
                <a:path w="828675" h="830579">
                  <a:moveTo>
                    <a:pt x="277424" y="146050"/>
                  </a:moveTo>
                  <a:lnTo>
                    <a:pt x="262089" y="148590"/>
                  </a:lnTo>
                  <a:lnTo>
                    <a:pt x="248482" y="154940"/>
                  </a:lnTo>
                  <a:lnTo>
                    <a:pt x="237208" y="163830"/>
                  </a:lnTo>
                  <a:lnTo>
                    <a:pt x="228876" y="176530"/>
                  </a:lnTo>
                  <a:lnTo>
                    <a:pt x="325688" y="176530"/>
                  </a:lnTo>
                  <a:lnTo>
                    <a:pt x="315829" y="162560"/>
                  </a:lnTo>
                  <a:lnTo>
                    <a:pt x="298557" y="151130"/>
                  </a:lnTo>
                  <a:lnTo>
                    <a:pt x="277424" y="146050"/>
                  </a:lnTo>
                  <a:close/>
                </a:path>
                <a:path w="828675" h="830579">
                  <a:moveTo>
                    <a:pt x="520038" y="0"/>
                  </a:moveTo>
                  <a:lnTo>
                    <a:pt x="512541" y="0"/>
                  </a:lnTo>
                  <a:lnTo>
                    <a:pt x="414329" y="58420"/>
                  </a:lnTo>
                  <a:lnTo>
                    <a:pt x="488464" y="58420"/>
                  </a:lnTo>
                  <a:lnTo>
                    <a:pt x="516109" y="41910"/>
                  </a:lnTo>
                  <a:lnTo>
                    <a:pt x="589343" y="41910"/>
                  </a:lnTo>
                  <a:lnTo>
                    <a:pt x="520038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bject 18">
              <a:extLst>
                <a:ext uri="{FF2B5EF4-FFF2-40B4-BE49-F238E27FC236}">
                  <a16:creationId xmlns:a16="http://schemas.microsoft.com/office/drawing/2014/main" id="{482A3E6F-15A6-E1E4-A0CB-CB94ADB27BB7}"/>
                </a:ext>
              </a:extLst>
            </p:cNvPr>
            <p:cNvSpPr/>
            <p:nvPr/>
          </p:nvSpPr>
          <p:spPr>
            <a:xfrm>
              <a:off x="2121408" y="4852415"/>
              <a:ext cx="76200" cy="753745"/>
            </a:xfrm>
            <a:custGeom>
              <a:avLst/>
              <a:gdLst/>
              <a:ahLst/>
              <a:cxnLst/>
              <a:rect l="l" t="t" r="r" b="b"/>
              <a:pathLst>
                <a:path w="76200" h="753745">
                  <a:moveTo>
                    <a:pt x="31750" y="677163"/>
                  </a:moveTo>
                  <a:lnTo>
                    <a:pt x="0" y="677163"/>
                  </a:lnTo>
                  <a:lnTo>
                    <a:pt x="38100" y="753351"/>
                  </a:lnTo>
                  <a:lnTo>
                    <a:pt x="69848" y="689863"/>
                  </a:lnTo>
                  <a:lnTo>
                    <a:pt x="31750" y="689863"/>
                  </a:lnTo>
                  <a:lnTo>
                    <a:pt x="31750" y="677163"/>
                  </a:lnTo>
                  <a:close/>
                </a:path>
                <a:path w="76200" h="753745">
                  <a:moveTo>
                    <a:pt x="44450" y="0"/>
                  </a:moveTo>
                  <a:lnTo>
                    <a:pt x="31750" y="0"/>
                  </a:lnTo>
                  <a:lnTo>
                    <a:pt x="31750" y="689863"/>
                  </a:lnTo>
                  <a:lnTo>
                    <a:pt x="44450" y="689863"/>
                  </a:lnTo>
                  <a:lnTo>
                    <a:pt x="44450" y="0"/>
                  </a:lnTo>
                  <a:close/>
                </a:path>
                <a:path w="76200" h="753745">
                  <a:moveTo>
                    <a:pt x="76200" y="677163"/>
                  </a:moveTo>
                  <a:lnTo>
                    <a:pt x="44450" y="677163"/>
                  </a:lnTo>
                  <a:lnTo>
                    <a:pt x="44450" y="689863"/>
                  </a:lnTo>
                  <a:lnTo>
                    <a:pt x="69848" y="689863"/>
                  </a:lnTo>
                  <a:lnTo>
                    <a:pt x="76200" y="67716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200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ED0F0-DD6A-441F-B93F-C369CA38C42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ysClr val="window" lastClr="FFFFFF">
                <a:lumMod val="85000"/>
                <a:tint val="45000"/>
                <a:satMod val="400000"/>
              </a:sysClr>
            </a:duotone>
          </a:blip>
          <a:stretch>
            <a:fillRect/>
          </a:stretch>
        </p:blipFill>
        <p:spPr>
          <a:xfrm>
            <a:off x="4321491" y="3073920"/>
            <a:ext cx="4777550" cy="83058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A0DE4C-7697-42A4-C899-CE20D7A0268B}"/>
              </a:ext>
            </a:extLst>
          </p:cNvPr>
          <p:cNvCxnSpPr/>
          <p:nvPr/>
        </p:nvCxnSpPr>
        <p:spPr>
          <a:xfrm>
            <a:off x="2774852" y="3489210"/>
            <a:ext cx="1333500" cy="0"/>
          </a:xfrm>
          <a:prstGeom prst="straightConnector1">
            <a:avLst/>
          </a:prstGeom>
          <a:noFill/>
          <a:ln w="571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object 15">
            <a:extLst>
              <a:ext uri="{FF2B5EF4-FFF2-40B4-BE49-F238E27FC236}">
                <a16:creationId xmlns:a16="http://schemas.microsoft.com/office/drawing/2014/main" id="{A3D36DBA-0D79-2ACE-B96F-3D3E0110312E}"/>
              </a:ext>
            </a:extLst>
          </p:cNvPr>
          <p:cNvSpPr txBox="1"/>
          <p:nvPr/>
        </p:nvSpPr>
        <p:spPr>
          <a:xfrm>
            <a:off x="3113260" y="3232262"/>
            <a:ext cx="675593" cy="19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1200" kern="0" spc="-10" dirty="0">
                <a:solidFill>
                  <a:prstClr val="black">
                    <a:lumMod val="95000"/>
                    <a:lumOff val="5000"/>
                  </a:prstClr>
                </a:solidFill>
                <a:cs typeface="Calibri"/>
              </a:rPr>
              <a:t>Example</a:t>
            </a:r>
            <a:endParaRPr sz="1200" kern="0" dirty="0">
              <a:solidFill>
                <a:prstClr val="black">
                  <a:lumMod val="95000"/>
                  <a:lumOff val="5000"/>
                </a:prstClr>
              </a:solidFill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15C60E4-35E7-E79F-73B6-FDCF0BB77384}"/>
                  </a:ext>
                </a:extLst>
              </p14:cNvPr>
              <p14:cNvContentPartPr/>
              <p14:nvPr/>
            </p14:nvContentPartPr>
            <p14:xfrm>
              <a:off x="8997041" y="2768049"/>
              <a:ext cx="135720" cy="29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15C60E4-35E7-E79F-73B6-FDCF0BB773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90921" y="2761852"/>
                <a:ext cx="147960" cy="41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9C6DD54-A73D-BC74-C607-CE061DCA096B}"/>
                  </a:ext>
                </a:extLst>
              </p14:cNvPr>
              <p14:cNvContentPartPr/>
              <p14:nvPr/>
            </p14:nvContentPartPr>
            <p14:xfrm>
              <a:off x="8299361" y="3104649"/>
              <a:ext cx="245160" cy="8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9C6DD54-A73D-BC74-C607-CE061DCA09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93241" y="3098263"/>
                <a:ext cx="257400" cy="214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6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D03FD-8887-3041-50CA-1562D7EAC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IN" sz="4800" dirty="0">
                <a:latin typeface="DM Sans" pitchFamily="2" charset="0"/>
              </a:rPr>
              <a:t>Agenda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 descr="A blue and green logo&#10;&#10;Description automatically generated">
            <a:extLst>
              <a:ext uri="{FF2B5EF4-FFF2-40B4-BE49-F238E27FC236}">
                <a16:creationId xmlns:a16="http://schemas.microsoft.com/office/drawing/2014/main" id="{C1A70A9A-9283-9140-E633-A8A9459C0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019166"/>
            <a:ext cx="838199" cy="838199"/>
          </a:xfrm>
        </p:spPr>
      </p:pic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C584EEAD-1128-7A5D-70DC-23635CCEFA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531948"/>
              </p:ext>
            </p:extLst>
          </p:nvPr>
        </p:nvGraphicFramePr>
        <p:xfrm>
          <a:off x="1420483" y="2622431"/>
          <a:ext cx="9293525" cy="3719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8250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744DA0-8E51-6F17-8AC6-632D19E2D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D3F9FBA-AF66-DAEE-5CEE-BDA524BAF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4D89A3-9941-7FE0-DCBB-F8C5DB05B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7ACECFA-758B-E732-D7A0-B1F958D6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A9A874-F330-0976-1F8C-2C7E8FECC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892B1B-A81B-92C8-0A8E-F7F55A2D6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467E2DE-3155-204C-A253-1921E8D2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02D42-21A8-C496-30D5-92D9DCD1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IN" sz="4800" dirty="0">
                <a:latin typeface="DM Sans" pitchFamily="2" charset="0"/>
              </a:rPr>
              <a:t>One shot or few shot examples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029122-4C7C-925A-52EF-33A56E431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 descr="A blue and green logo&#10;&#10;Description automatically generated">
            <a:extLst>
              <a:ext uri="{FF2B5EF4-FFF2-40B4-BE49-F238E27FC236}">
                <a16:creationId xmlns:a16="http://schemas.microsoft.com/office/drawing/2014/main" id="{6A02978C-E51B-2765-E06D-F5D5BE4A0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019166"/>
            <a:ext cx="838199" cy="838199"/>
          </a:xfrm>
        </p:spPr>
      </p:pic>
      <p:sp>
        <p:nvSpPr>
          <p:cNvPr id="4" name="object 21">
            <a:extLst>
              <a:ext uri="{FF2B5EF4-FFF2-40B4-BE49-F238E27FC236}">
                <a16:creationId xmlns:a16="http://schemas.microsoft.com/office/drawing/2014/main" id="{9F5B4C19-4CBE-3FB5-3B88-2FDC097EC983}"/>
              </a:ext>
            </a:extLst>
          </p:cNvPr>
          <p:cNvSpPr/>
          <p:nvPr/>
        </p:nvSpPr>
        <p:spPr>
          <a:xfrm>
            <a:off x="1466092" y="2704014"/>
            <a:ext cx="1557655" cy="1022985"/>
          </a:xfrm>
          <a:custGeom>
            <a:avLst/>
            <a:gdLst/>
            <a:ahLst/>
            <a:cxnLst/>
            <a:rect l="l" t="t" r="r" b="b"/>
            <a:pathLst>
              <a:path w="1557654" h="1022985">
                <a:moveTo>
                  <a:pt x="1387093" y="0"/>
                </a:moveTo>
                <a:lnTo>
                  <a:pt x="170434" y="0"/>
                </a:lnTo>
                <a:lnTo>
                  <a:pt x="125133" y="6089"/>
                </a:lnTo>
                <a:lnTo>
                  <a:pt x="84422" y="23273"/>
                </a:lnTo>
                <a:lnTo>
                  <a:pt x="49926" y="49926"/>
                </a:lnTo>
                <a:lnTo>
                  <a:pt x="23273" y="84422"/>
                </a:lnTo>
                <a:lnTo>
                  <a:pt x="6089" y="125133"/>
                </a:lnTo>
                <a:lnTo>
                  <a:pt x="0" y="170433"/>
                </a:lnTo>
                <a:lnTo>
                  <a:pt x="0" y="852169"/>
                </a:lnTo>
                <a:lnTo>
                  <a:pt x="6089" y="897470"/>
                </a:lnTo>
                <a:lnTo>
                  <a:pt x="23273" y="938181"/>
                </a:lnTo>
                <a:lnTo>
                  <a:pt x="49926" y="972677"/>
                </a:lnTo>
                <a:lnTo>
                  <a:pt x="84422" y="999330"/>
                </a:lnTo>
                <a:lnTo>
                  <a:pt x="125133" y="1016514"/>
                </a:lnTo>
                <a:lnTo>
                  <a:pt x="170434" y="1022603"/>
                </a:lnTo>
                <a:lnTo>
                  <a:pt x="1387093" y="1022603"/>
                </a:lnTo>
                <a:lnTo>
                  <a:pt x="1432394" y="1016514"/>
                </a:lnTo>
                <a:lnTo>
                  <a:pt x="1473105" y="999330"/>
                </a:lnTo>
                <a:lnTo>
                  <a:pt x="1507601" y="972677"/>
                </a:lnTo>
                <a:lnTo>
                  <a:pt x="1534254" y="938181"/>
                </a:lnTo>
                <a:lnTo>
                  <a:pt x="1551438" y="897470"/>
                </a:lnTo>
                <a:lnTo>
                  <a:pt x="1557528" y="852169"/>
                </a:lnTo>
                <a:lnTo>
                  <a:pt x="1557528" y="170433"/>
                </a:lnTo>
                <a:lnTo>
                  <a:pt x="1551438" y="125133"/>
                </a:lnTo>
                <a:lnTo>
                  <a:pt x="1534254" y="84422"/>
                </a:lnTo>
                <a:lnTo>
                  <a:pt x="1507601" y="49926"/>
                </a:lnTo>
                <a:lnTo>
                  <a:pt x="1473105" y="23273"/>
                </a:lnTo>
                <a:lnTo>
                  <a:pt x="1432394" y="6089"/>
                </a:lnTo>
                <a:lnTo>
                  <a:pt x="1387093" y="0"/>
                </a:lnTo>
                <a:close/>
              </a:path>
            </a:pathLst>
          </a:custGeom>
          <a:gradFill flip="none" rotWithShape="1">
            <a:gsLst>
              <a:gs pos="0">
                <a:srgbClr val="0F9ED5">
                  <a:tint val="66000"/>
                  <a:satMod val="160000"/>
                </a:srgbClr>
              </a:gs>
              <a:gs pos="50000">
                <a:srgbClr val="0F9ED5">
                  <a:tint val="44500"/>
                  <a:satMod val="160000"/>
                </a:srgbClr>
              </a:gs>
              <a:gs pos="100000">
                <a:srgbClr val="0F9ED5">
                  <a:tint val="23500"/>
                  <a:satMod val="160000"/>
                </a:srgbClr>
              </a:gs>
            </a:gsLst>
            <a:lin ang="0" scaled="1"/>
            <a:tileRect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sz="1200" kern="0" dirty="0">
              <a:solidFill>
                <a:prstClr val="white"/>
              </a:solidFill>
            </a:endParaRPr>
          </a:p>
        </p:txBody>
      </p:sp>
      <p:sp>
        <p:nvSpPr>
          <p:cNvPr id="5" name="object 22">
            <a:extLst>
              <a:ext uri="{FF2B5EF4-FFF2-40B4-BE49-F238E27FC236}">
                <a16:creationId xmlns:a16="http://schemas.microsoft.com/office/drawing/2014/main" id="{CCC5BD1D-B45A-722F-F510-45DF31791DAC}"/>
              </a:ext>
            </a:extLst>
          </p:cNvPr>
          <p:cNvSpPr txBox="1"/>
          <p:nvPr/>
        </p:nvSpPr>
        <p:spPr>
          <a:xfrm>
            <a:off x="1648719" y="2764467"/>
            <a:ext cx="1193800" cy="777777"/>
          </a:xfrm>
          <a:prstGeom prst="rect">
            <a:avLst/>
          </a:prstGeom>
          <a:gradFill flip="none" rotWithShape="1">
            <a:gsLst>
              <a:gs pos="0">
                <a:srgbClr val="0F9ED5">
                  <a:tint val="66000"/>
                  <a:satMod val="160000"/>
                </a:srgbClr>
              </a:gs>
              <a:gs pos="50000">
                <a:srgbClr val="0F9ED5">
                  <a:tint val="44500"/>
                  <a:satMod val="160000"/>
                </a:srgbClr>
              </a:gs>
              <a:gs pos="100000">
                <a:srgbClr val="0F9ED5">
                  <a:tint val="23500"/>
                  <a:satMod val="160000"/>
                </a:srgbClr>
              </a:gs>
            </a:gsLst>
            <a:lin ang="0" scaled="1"/>
            <a:tileRect/>
          </a:gradFill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sz="1200" kern="0" spc="-10" dirty="0">
                <a:cs typeface="Calibri"/>
              </a:rPr>
              <a:t>Task description</a:t>
            </a:r>
          </a:p>
          <a:p>
            <a:pPr marL="12700" algn="ctr">
              <a:spcBef>
                <a:spcPts val="105"/>
              </a:spcBef>
            </a:pPr>
            <a:r>
              <a:rPr sz="1200" kern="0" spc="-10" dirty="0">
                <a:cs typeface="Calibri"/>
              </a:rPr>
              <a:t>Example Input 1</a:t>
            </a:r>
          </a:p>
          <a:p>
            <a:pPr marL="12700" marR="5080" algn="ctr">
              <a:spcBef>
                <a:spcPts val="105"/>
              </a:spcBef>
            </a:pPr>
            <a:r>
              <a:rPr sz="1200" kern="0" spc="-10" dirty="0">
                <a:cs typeface="Calibri"/>
              </a:rPr>
              <a:t>Example Input 2 Prompt</a:t>
            </a:r>
          </a:p>
        </p:txBody>
      </p:sp>
      <p:sp>
        <p:nvSpPr>
          <p:cNvPr id="6" name="object 23">
            <a:extLst>
              <a:ext uri="{FF2B5EF4-FFF2-40B4-BE49-F238E27FC236}">
                <a16:creationId xmlns:a16="http://schemas.microsoft.com/office/drawing/2014/main" id="{B6C4C423-289B-241B-1642-F4EBF7EE54BE}"/>
              </a:ext>
            </a:extLst>
          </p:cNvPr>
          <p:cNvSpPr/>
          <p:nvPr/>
        </p:nvSpPr>
        <p:spPr>
          <a:xfrm>
            <a:off x="1565152" y="5829739"/>
            <a:ext cx="1359535" cy="454659"/>
          </a:xfrm>
          <a:custGeom>
            <a:avLst/>
            <a:gdLst/>
            <a:ahLst/>
            <a:cxnLst/>
            <a:rect l="l" t="t" r="r" b="b"/>
            <a:pathLst>
              <a:path w="1359534" h="454660">
                <a:moveTo>
                  <a:pt x="1283716" y="0"/>
                </a:moveTo>
                <a:lnTo>
                  <a:pt x="75691" y="0"/>
                </a:lnTo>
                <a:lnTo>
                  <a:pt x="46237" y="5947"/>
                </a:lnTo>
                <a:lnTo>
                  <a:pt x="22177" y="22167"/>
                </a:lnTo>
                <a:lnTo>
                  <a:pt x="5951" y="46227"/>
                </a:lnTo>
                <a:lnTo>
                  <a:pt x="0" y="75691"/>
                </a:lnTo>
                <a:lnTo>
                  <a:pt x="0" y="378459"/>
                </a:lnTo>
                <a:lnTo>
                  <a:pt x="5951" y="407924"/>
                </a:lnTo>
                <a:lnTo>
                  <a:pt x="22177" y="431984"/>
                </a:lnTo>
                <a:lnTo>
                  <a:pt x="46237" y="448204"/>
                </a:lnTo>
                <a:lnTo>
                  <a:pt x="75691" y="454151"/>
                </a:lnTo>
                <a:lnTo>
                  <a:pt x="1283716" y="454151"/>
                </a:lnTo>
                <a:lnTo>
                  <a:pt x="1313170" y="448204"/>
                </a:lnTo>
                <a:lnTo>
                  <a:pt x="1337230" y="431984"/>
                </a:lnTo>
                <a:lnTo>
                  <a:pt x="1353456" y="407924"/>
                </a:lnTo>
                <a:lnTo>
                  <a:pt x="1359407" y="378459"/>
                </a:lnTo>
                <a:lnTo>
                  <a:pt x="1359407" y="75691"/>
                </a:lnTo>
                <a:lnTo>
                  <a:pt x="1353456" y="46227"/>
                </a:lnTo>
                <a:lnTo>
                  <a:pt x="1337230" y="22167"/>
                </a:lnTo>
                <a:lnTo>
                  <a:pt x="1313170" y="5947"/>
                </a:lnTo>
                <a:lnTo>
                  <a:pt x="1283716" y="0"/>
                </a:lnTo>
                <a:close/>
              </a:path>
            </a:pathLst>
          </a:custGeom>
          <a:gradFill flip="none" rotWithShape="1">
            <a:gsLst>
              <a:gs pos="0">
                <a:srgbClr val="0F9ED5">
                  <a:tint val="66000"/>
                  <a:satMod val="160000"/>
                </a:srgbClr>
              </a:gs>
              <a:gs pos="50000">
                <a:srgbClr val="0F9ED5">
                  <a:tint val="44500"/>
                  <a:satMod val="160000"/>
                </a:srgbClr>
              </a:gs>
              <a:gs pos="100000">
                <a:srgbClr val="0F9ED5">
                  <a:tint val="23500"/>
                  <a:satMod val="160000"/>
                </a:srgbClr>
              </a:gs>
            </a:gsLst>
            <a:lin ang="0" scaled="1"/>
            <a:tileRect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sz="1600" kern="0">
              <a:solidFill>
                <a:prstClr val="white"/>
              </a:solidFill>
            </a:endParaRPr>
          </a:p>
        </p:txBody>
      </p:sp>
      <p:sp>
        <p:nvSpPr>
          <p:cNvPr id="7" name="object 24">
            <a:extLst>
              <a:ext uri="{FF2B5EF4-FFF2-40B4-BE49-F238E27FC236}">
                <a16:creationId xmlns:a16="http://schemas.microsoft.com/office/drawing/2014/main" id="{3077F593-CF9E-6F7D-6DB4-4AB65FE80BA6}"/>
              </a:ext>
            </a:extLst>
          </p:cNvPr>
          <p:cNvSpPr txBox="1"/>
          <p:nvPr/>
        </p:nvSpPr>
        <p:spPr>
          <a:xfrm>
            <a:off x="1848934" y="5871274"/>
            <a:ext cx="791845" cy="382156"/>
          </a:xfrm>
          <a:prstGeom prst="rect">
            <a:avLst/>
          </a:prstGeom>
          <a:gradFill flip="none" rotWithShape="1">
            <a:gsLst>
              <a:gs pos="0">
                <a:srgbClr val="0F9ED5">
                  <a:tint val="66000"/>
                  <a:satMod val="160000"/>
                </a:srgbClr>
              </a:gs>
              <a:gs pos="50000">
                <a:srgbClr val="0F9ED5">
                  <a:tint val="44500"/>
                  <a:satMod val="160000"/>
                </a:srgbClr>
              </a:gs>
              <a:gs pos="100000">
                <a:srgbClr val="0F9ED5">
                  <a:tint val="23500"/>
                  <a:satMod val="160000"/>
                </a:srgbClr>
              </a:gs>
            </a:gsLst>
            <a:lin ang="0" scaled="1"/>
            <a:tileRect/>
          </a:gradFill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3825" algn="ctr">
              <a:spcBef>
                <a:spcPts val="105"/>
              </a:spcBef>
            </a:pPr>
            <a:r>
              <a:rPr sz="1200" kern="0" spc="-10" dirty="0">
                <a:cs typeface="Calibri"/>
              </a:rPr>
              <a:t>Generated artifact</a:t>
            </a:r>
          </a:p>
        </p:txBody>
      </p:sp>
      <p:sp>
        <p:nvSpPr>
          <p:cNvPr id="8" name="object 25">
            <a:extLst>
              <a:ext uri="{FF2B5EF4-FFF2-40B4-BE49-F238E27FC236}">
                <a16:creationId xmlns:a16="http://schemas.microsoft.com/office/drawing/2014/main" id="{777CE6EB-7BDB-6A1D-B7CA-EE37218F8B31}"/>
              </a:ext>
            </a:extLst>
          </p:cNvPr>
          <p:cNvSpPr/>
          <p:nvPr/>
        </p:nvSpPr>
        <p:spPr>
          <a:xfrm>
            <a:off x="1832672" y="4286232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316023" y="0"/>
                </a:moveTo>
                <a:lnTo>
                  <a:pt x="308526" y="0"/>
                </a:lnTo>
                <a:lnTo>
                  <a:pt x="302570" y="3810"/>
                </a:lnTo>
                <a:lnTo>
                  <a:pt x="104840" y="123190"/>
                </a:lnTo>
                <a:lnTo>
                  <a:pt x="101408" y="129540"/>
                </a:lnTo>
                <a:lnTo>
                  <a:pt x="101389" y="251460"/>
                </a:lnTo>
                <a:lnTo>
                  <a:pt x="3639" y="307340"/>
                </a:lnTo>
                <a:lnTo>
                  <a:pt x="0" y="313690"/>
                </a:lnTo>
                <a:lnTo>
                  <a:pt x="18" y="519430"/>
                </a:lnTo>
                <a:lnTo>
                  <a:pt x="3753" y="525780"/>
                </a:lnTo>
                <a:lnTo>
                  <a:pt x="9769" y="528320"/>
                </a:lnTo>
                <a:lnTo>
                  <a:pt x="101408" y="579120"/>
                </a:lnTo>
                <a:lnTo>
                  <a:pt x="101389" y="701040"/>
                </a:lnTo>
                <a:lnTo>
                  <a:pt x="104897" y="707390"/>
                </a:lnTo>
                <a:lnTo>
                  <a:pt x="315347" y="830580"/>
                </a:lnTo>
                <a:lnTo>
                  <a:pt x="322687" y="830580"/>
                </a:lnTo>
                <a:lnTo>
                  <a:pt x="392787" y="789940"/>
                </a:lnTo>
                <a:lnTo>
                  <a:pt x="318946" y="789940"/>
                </a:lnTo>
                <a:lnTo>
                  <a:pt x="139104" y="683260"/>
                </a:lnTo>
                <a:lnTo>
                  <a:pt x="139119" y="560070"/>
                </a:lnTo>
                <a:lnTo>
                  <a:pt x="135395" y="554990"/>
                </a:lnTo>
                <a:lnTo>
                  <a:pt x="122602" y="547370"/>
                </a:lnTo>
                <a:lnTo>
                  <a:pt x="210095" y="547370"/>
                </a:lnTo>
                <a:lnTo>
                  <a:pt x="210095" y="528320"/>
                </a:lnTo>
                <a:lnTo>
                  <a:pt x="208611" y="520700"/>
                </a:lnTo>
                <a:lnTo>
                  <a:pt x="204566" y="515620"/>
                </a:lnTo>
                <a:lnTo>
                  <a:pt x="198571" y="511810"/>
                </a:lnTo>
                <a:lnTo>
                  <a:pt x="191235" y="509270"/>
                </a:lnTo>
                <a:lnTo>
                  <a:pt x="54014" y="509270"/>
                </a:lnTo>
                <a:lnTo>
                  <a:pt x="37738" y="500380"/>
                </a:lnTo>
                <a:lnTo>
                  <a:pt x="37719" y="330200"/>
                </a:lnTo>
                <a:lnTo>
                  <a:pt x="135473" y="275590"/>
                </a:lnTo>
                <a:lnTo>
                  <a:pt x="139104" y="269240"/>
                </a:lnTo>
                <a:lnTo>
                  <a:pt x="139119" y="214630"/>
                </a:lnTo>
                <a:lnTo>
                  <a:pt x="265773" y="214630"/>
                </a:lnTo>
                <a:lnTo>
                  <a:pt x="260796" y="209550"/>
                </a:lnTo>
                <a:lnTo>
                  <a:pt x="260796" y="191770"/>
                </a:lnTo>
                <a:lnTo>
                  <a:pt x="268261" y="184150"/>
                </a:lnTo>
                <a:lnTo>
                  <a:pt x="328487" y="184150"/>
                </a:lnTo>
                <a:lnTo>
                  <a:pt x="327481" y="179070"/>
                </a:lnTo>
                <a:lnTo>
                  <a:pt x="325688" y="176530"/>
                </a:lnTo>
                <a:lnTo>
                  <a:pt x="139119" y="176530"/>
                </a:lnTo>
                <a:lnTo>
                  <a:pt x="139119" y="147320"/>
                </a:lnTo>
                <a:lnTo>
                  <a:pt x="312471" y="41910"/>
                </a:lnTo>
                <a:lnTo>
                  <a:pt x="386433" y="41910"/>
                </a:lnTo>
                <a:lnTo>
                  <a:pt x="322058" y="3810"/>
                </a:lnTo>
                <a:lnTo>
                  <a:pt x="316023" y="0"/>
                </a:lnTo>
                <a:close/>
              </a:path>
              <a:path w="828675" h="830579">
                <a:moveTo>
                  <a:pt x="483888" y="781050"/>
                </a:moveTo>
                <a:lnTo>
                  <a:pt x="408121" y="781050"/>
                </a:lnTo>
                <a:lnTo>
                  <a:pt x="492880" y="829310"/>
                </a:lnTo>
                <a:lnTo>
                  <a:pt x="496165" y="830580"/>
                </a:lnTo>
                <a:lnTo>
                  <a:pt x="502718" y="830580"/>
                </a:lnTo>
                <a:lnTo>
                  <a:pt x="506034" y="829310"/>
                </a:lnTo>
                <a:lnTo>
                  <a:pt x="573041" y="789940"/>
                </a:lnTo>
                <a:lnTo>
                  <a:pt x="499324" y="789940"/>
                </a:lnTo>
                <a:lnTo>
                  <a:pt x="483888" y="781050"/>
                </a:lnTo>
                <a:close/>
              </a:path>
              <a:path w="828675" h="830579">
                <a:moveTo>
                  <a:pt x="433173" y="345440"/>
                </a:moveTo>
                <a:lnTo>
                  <a:pt x="395454" y="345440"/>
                </a:lnTo>
                <a:lnTo>
                  <a:pt x="395454" y="744220"/>
                </a:lnTo>
                <a:lnTo>
                  <a:pt x="318946" y="789940"/>
                </a:lnTo>
                <a:lnTo>
                  <a:pt x="392787" y="789940"/>
                </a:lnTo>
                <a:lnTo>
                  <a:pt x="408121" y="781050"/>
                </a:lnTo>
                <a:lnTo>
                  <a:pt x="483888" y="781050"/>
                </a:lnTo>
                <a:lnTo>
                  <a:pt x="433173" y="751840"/>
                </a:lnTo>
                <a:lnTo>
                  <a:pt x="433173" y="345440"/>
                </a:lnTo>
                <a:close/>
              </a:path>
              <a:path w="828675" h="830579">
                <a:moveTo>
                  <a:pt x="622147" y="590550"/>
                </a:moveTo>
                <a:lnTo>
                  <a:pt x="604216" y="593090"/>
                </a:lnTo>
                <a:lnTo>
                  <a:pt x="588838" y="601980"/>
                </a:lnTo>
                <a:lnTo>
                  <a:pt x="577023" y="614680"/>
                </a:lnTo>
                <a:lnTo>
                  <a:pt x="569780" y="631190"/>
                </a:lnTo>
                <a:lnTo>
                  <a:pt x="525821" y="631190"/>
                </a:lnTo>
                <a:lnTo>
                  <a:pt x="518479" y="632460"/>
                </a:lnTo>
                <a:lnTo>
                  <a:pt x="512484" y="636270"/>
                </a:lnTo>
                <a:lnTo>
                  <a:pt x="508443" y="642620"/>
                </a:lnTo>
                <a:lnTo>
                  <a:pt x="506962" y="650240"/>
                </a:lnTo>
                <a:lnTo>
                  <a:pt x="506962" y="784860"/>
                </a:lnTo>
                <a:lnTo>
                  <a:pt x="499324" y="789940"/>
                </a:lnTo>
                <a:lnTo>
                  <a:pt x="573041" y="789940"/>
                </a:lnTo>
                <a:lnTo>
                  <a:pt x="618432" y="763270"/>
                </a:lnTo>
                <a:lnTo>
                  <a:pt x="544681" y="763270"/>
                </a:lnTo>
                <a:lnTo>
                  <a:pt x="544681" y="668020"/>
                </a:lnTo>
                <a:lnTo>
                  <a:pt x="670549" y="668020"/>
                </a:lnTo>
                <a:lnTo>
                  <a:pt x="672215" y="665480"/>
                </a:lnTo>
                <a:lnTo>
                  <a:pt x="673018" y="661670"/>
                </a:lnTo>
                <a:lnTo>
                  <a:pt x="612969" y="661670"/>
                </a:lnTo>
                <a:lnTo>
                  <a:pt x="605504" y="654050"/>
                </a:lnTo>
                <a:lnTo>
                  <a:pt x="605504" y="635000"/>
                </a:lnTo>
                <a:lnTo>
                  <a:pt x="612969" y="628650"/>
                </a:lnTo>
                <a:lnTo>
                  <a:pt x="673222" y="628650"/>
                </a:lnTo>
                <a:lnTo>
                  <a:pt x="672215" y="623570"/>
                </a:lnTo>
                <a:lnTo>
                  <a:pt x="660554" y="607060"/>
                </a:lnTo>
                <a:lnTo>
                  <a:pt x="643276" y="594360"/>
                </a:lnTo>
                <a:lnTo>
                  <a:pt x="622147" y="590550"/>
                </a:lnTo>
                <a:close/>
              </a:path>
              <a:path w="828675" h="830579">
                <a:moveTo>
                  <a:pt x="828591" y="426720"/>
                </a:moveTo>
                <a:lnTo>
                  <a:pt x="790878" y="426720"/>
                </a:lnTo>
                <a:lnTo>
                  <a:pt x="790878" y="494030"/>
                </a:lnTo>
                <a:lnTo>
                  <a:pt x="688942" y="551180"/>
                </a:lnTo>
                <a:lnTo>
                  <a:pt x="683001" y="554990"/>
                </a:lnTo>
                <a:lnTo>
                  <a:pt x="679323" y="561340"/>
                </a:lnTo>
                <a:lnTo>
                  <a:pt x="679323" y="683260"/>
                </a:lnTo>
                <a:lnTo>
                  <a:pt x="544681" y="763270"/>
                </a:lnTo>
                <a:lnTo>
                  <a:pt x="618432" y="763270"/>
                </a:lnTo>
                <a:lnTo>
                  <a:pt x="713538" y="707390"/>
                </a:lnTo>
                <a:lnTo>
                  <a:pt x="717043" y="701040"/>
                </a:lnTo>
                <a:lnTo>
                  <a:pt x="717043" y="579120"/>
                </a:lnTo>
                <a:lnTo>
                  <a:pt x="824920" y="518160"/>
                </a:lnTo>
                <a:lnTo>
                  <a:pt x="828598" y="511810"/>
                </a:lnTo>
                <a:lnTo>
                  <a:pt x="828591" y="426720"/>
                </a:lnTo>
                <a:close/>
              </a:path>
              <a:path w="828675" h="830579">
                <a:moveTo>
                  <a:pt x="210095" y="547370"/>
                </a:moveTo>
                <a:lnTo>
                  <a:pt x="172375" y="547370"/>
                </a:lnTo>
                <a:lnTo>
                  <a:pt x="172375" y="679450"/>
                </a:lnTo>
                <a:lnTo>
                  <a:pt x="173855" y="687070"/>
                </a:lnTo>
                <a:lnTo>
                  <a:pt x="177892" y="693420"/>
                </a:lnTo>
                <a:lnTo>
                  <a:pt x="183886" y="697230"/>
                </a:lnTo>
                <a:lnTo>
                  <a:pt x="191235" y="698500"/>
                </a:lnTo>
                <a:lnTo>
                  <a:pt x="259287" y="698500"/>
                </a:lnTo>
                <a:lnTo>
                  <a:pt x="267615" y="711200"/>
                </a:lnTo>
                <a:lnTo>
                  <a:pt x="278879" y="720090"/>
                </a:lnTo>
                <a:lnTo>
                  <a:pt x="292481" y="726440"/>
                </a:lnTo>
                <a:lnTo>
                  <a:pt x="307819" y="728980"/>
                </a:lnTo>
                <a:lnTo>
                  <a:pt x="328958" y="725170"/>
                </a:lnTo>
                <a:lnTo>
                  <a:pt x="346240" y="713740"/>
                </a:lnTo>
                <a:lnTo>
                  <a:pt x="357903" y="695960"/>
                </a:lnTo>
                <a:lnTo>
                  <a:pt x="358658" y="692150"/>
                </a:lnTo>
                <a:lnTo>
                  <a:pt x="298657" y="692150"/>
                </a:lnTo>
                <a:lnTo>
                  <a:pt x="291191" y="684530"/>
                </a:lnTo>
                <a:lnTo>
                  <a:pt x="291191" y="665480"/>
                </a:lnTo>
                <a:lnTo>
                  <a:pt x="294924" y="661670"/>
                </a:lnTo>
                <a:lnTo>
                  <a:pt x="210095" y="661670"/>
                </a:lnTo>
                <a:lnTo>
                  <a:pt x="210095" y="547370"/>
                </a:lnTo>
                <a:close/>
              </a:path>
              <a:path w="828675" h="830579">
                <a:moveTo>
                  <a:pt x="670549" y="668020"/>
                </a:moveTo>
                <a:lnTo>
                  <a:pt x="573599" y="668020"/>
                </a:lnTo>
                <a:lnTo>
                  <a:pt x="581934" y="680720"/>
                </a:lnTo>
                <a:lnTo>
                  <a:pt x="593200" y="690880"/>
                </a:lnTo>
                <a:lnTo>
                  <a:pt x="606802" y="697230"/>
                </a:lnTo>
                <a:lnTo>
                  <a:pt x="622147" y="698500"/>
                </a:lnTo>
                <a:lnTo>
                  <a:pt x="643276" y="694690"/>
                </a:lnTo>
                <a:lnTo>
                  <a:pt x="660554" y="683260"/>
                </a:lnTo>
                <a:lnTo>
                  <a:pt x="670549" y="668020"/>
                </a:lnTo>
                <a:close/>
              </a:path>
              <a:path w="828675" h="830579">
                <a:moveTo>
                  <a:pt x="358705" y="657860"/>
                </a:moveTo>
                <a:lnTo>
                  <a:pt x="317013" y="657860"/>
                </a:lnTo>
                <a:lnTo>
                  <a:pt x="324463" y="665480"/>
                </a:lnTo>
                <a:lnTo>
                  <a:pt x="324463" y="684530"/>
                </a:lnTo>
                <a:lnTo>
                  <a:pt x="317013" y="692150"/>
                </a:lnTo>
                <a:lnTo>
                  <a:pt x="358658" y="692150"/>
                </a:lnTo>
                <a:lnTo>
                  <a:pt x="362182" y="674370"/>
                </a:lnTo>
                <a:lnTo>
                  <a:pt x="358705" y="657860"/>
                </a:lnTo>
                <a:close/>
              </a:path>
              <a:path w="828675" h="830579">
                <a:moveTo>
                  <a:pt x="307819" y="621030"/>
                </a:moveTo>
                <a:lnTo>
                  <a:pt x="289895" y="623570"/>
                </a:lnTo>
                <a:lnTo>
                  <a:pt x="274518" y="632460"/>
                </a:lnTo>
                <a:lnTo>
                  <a:pt x="262704" y="645160"/>
                </a:lnTo>
                <a:lnTo>
                  <a:pt x="255468" y="661670"/>
                </a:lnTo>
                <a:lnTo>
                  <a:pt x="294924" y="661670"/>
                </a:lnTo>
                <a:lnTo>
                  <a:pt x="298657" y="657860"/>
                </a:lnTo>
                <a:lnTo>
                  <a:pt x="358705" y="657860"/>
                </a:lnTo>
                <a:lnTo>
                  <a:pt x="357903" y="654050"/>
                </a:lnTo>
                <a:lnTo>
                  <a:pt x="346240" y="636270"/>
                </a:lnTo>
                <a:lnTo>
                  <a:pt x="328958" y="624840"/>
                </a:lnTo>
                <a:lnTo>
                  <a:pt x="307819" y="621030"/>
                </a:lnTo>
                <a:close/>
              </a:path>
              <a:path w="828675" h="830579">
                <a:moveTo>
                  <a:pt x="673222" y="628650"/>
                </a:moveTo>
                <a:lnTo>
                  <a:pt x="631326" y="628650"/>
                </a:lnTo>
                <a:lnTo>
                  <a:pt x="638775" y="635000"/>
                </a:lnTo>
                <a:lnTo>
                  <a:pt x="638775" y="654050"/>
                </a:lnTo>
                <a:lnTo>
                  <a:pt x="631326" y="661670"/>
                </a:lnTo>
                <a:lnTo>
                  <a:pt x="673018" y="661670"/>
                </a:lnTo>
                <a:lnTo>
                  <a:pt x="676494" y="645160"/>
                </a:lnTo>
                <a:lnTo>
                  <a:pt x="673222" y="628650"/>
                </a:lnTo>
                <a:close/>
              </a:path>
              <a:path w="828675" h="830579">
                <a:moveTo>
                  <a:pt x="510624" y="469900"/>
                </a:moveTo>
                <a:lnTo>
                  <a:pt x="489488" y="473710"/>
                </a:lnTo>
                <a:lnTo>
                  <a:pt x="472211" y="485140"/>
                </a:lnTo>
                <a:lnTo>
                  <a:pt x="460553" y="502920"/>
                </a:lnTo>
                <a:lnTo>
                  <a:pt x="456276" y="523240"/>
                </a:lnTo>
                <a:lnTo>
                  <a:pt x="460553" y="544830"/>
                </a:lnTo>
                <a:lnTo>
                  <a:pt x="472211" y="561340"/>
                </a:lnTo>
                <a:lnTo>
                  <a:pt x="489488" y="574040"/>
                </a:lnTo>
                <a:lnTo>
                  <a:pt x="510624" y="577850"/>
                </a:lnTo>
                <a:lnTo>
                  <a:pt x="528559" y="574040"/>
                </a:lnTo>
                <a:lnTo>
                  <a:pt x="543931" y="566420"/>
                </a:lnTo>
                <a:lnTo>
                  <a:pt x="555737" y="553720"/>
                </a:lnTo>
                <a:lnTo>
                  <a:pt x="561861" y="539750"/>
                </a:lnTo>
                <a:lnTo>
                  <a:pt x="501461" y="539750"/>
                </a:lnTo>
                <a:lnTo>
                  <a:pt x="493996" y="532130"/>
                </a:lnTo>
                <a:lnTo>
                  <a:pt x="493996" y="514350"/>
                </a:lnTo>
                <a:lnTo>
                  <a:pt x="501461" y="506730"/>
                </a:lnTo>
                <a:lnTo>
                  <a:pt x="635946" y="506730"/>
                </a:lnTo>
                <a:lnTo>
                  <a:pt x="635946" y="499110"/>
                </a:lnTo>
                <a:lnTo>
                  <a:pt x="559172" y="499110"/>
                </a:lnTo>
                <a:lnTo>
                  <a:pt x="550841" y="487680"/>
                </a:lnTo>
                <a:lnTo>
                  <a:pt x="539571" y="477520"/>
                </a:lnTo>
                <a:lnTo>
                  <a:pt x="525965" y="471170"/>
                </a:lnTo>
                <a:lnTo>
                  <a:pt x="510624" y="469900"/>
                </a:lnTo>
                <a:close/>
              </a:path>
              <a:path w="828675" h="830579">
                <a:moveTo>
                  <a:pt x="386433" y="41910"/>
                </a:moveTo>
                <a:lnTo>
                  <a:pt x="312471" y="41910"/>
                </a:lnTo>
                <a:lnTo>
                  <a:pt x="395454" y="91440"/>
                </a:lnTo>
                <a:lnTo>
                  <a:pt x="395454" y="307340"/>
                </a:lnTo>
                <a:lnTo>
                  <a:pt x="282484" y="307340"/>
                </a:lnTo>
                <a:lnTo>
                  <a:pt x="275142" y="309880"/>
                </a:lnTo>
                <a:lnTo>
                  <a:pt x="269147" y="313690"/>
                </a:lnTo>
                <a:lnTo>
                  <a:pt x="265106" y="318770"/>
                </a:lnTo>
                <a:lnTo>
                  <a:pt x="263625" y="326390"/>
                </a:lnTo>
                <a:lnTo>
                  <a:pt x="263625" y="464820"/>
                </a:lnTo>
                <a:lnTo>
                  <a:pt x="251299" y="473710"/>
                </a:lnTo>
                <a:lnTo>
                  <a:pt x="241681" y="485140"/>
                </a:lnTo>
                <a:lnTo>
                  <a:pt x="235428" y="497840"/>
                </a:lnTo>
                <a:lnTo>
                  <a:pt x="233198" y="513080"/>
                </a:lnTo>
                <a:lnTo>
                  <a:pt x="237477" y="534670"/>
                </a:lnTo>
                <a:lnTo>
                  <a:pt x="249138" y="551180"/>
                </a:lnTo>
                <a:lnTo>
                  <a:pt x="266416" y="563880"/>
                </a:lnTo>
                <a:lnTo>
                  <a:pt x="287545" y="567690"/>
                </a:lnTo>
                <a:lnTo>
                  <a:pt x="308683" y="563880"/>
                </a:lnTo>
                <a:lnTo>
                  <a:pt x="325966" y="551180"/>
                </a:lnTo>
                <a:lnTo>
                  <a:pt x="337629" y="534670"/>
                </a:lnTo>
                <a:lnTo>
                  <a:pt x="338636" y="529590"/>
                </a:lnTo>
                <a:lnTo>
                  <a:pt x="278382" y="529590"/>
                </a:lnTo>
                <a:lnTo>
                  <a:pt x="270917" y="521970"/>
                </a:lnTo>
                <a:lnTo>
                  <a:pt x="270917" y="504190"/>
                </a:lnTo>
                <a:lnTo>
                  <a:pt x="278382" y="496570"/>
                </a:lnTo>
                <a:lnTo>
                  <a:pt x="339060" y="496570"/>
                </a:lnTo>
                <a:lnTo>
                  <a:pt x="338841" y="495300"/>
                </a:lnTo>
                <a:lnTo>
                  <a:pt x="330349" y="480060"/>
                </a:lnTo>
                <a:lnTo>
                  <a:pt x="317495" y="468630"/>
                </a:lnTo>
                <a:lnTo>
                  <a:pt x="301344" y="461010"/>
                </a:lnTo>
                <a:lnTo>
                  <a:pt x="301344" y="345440"/>
                </a:lnTo>
                <a:lnTo>
                  <a:pt x="433173" y="345440"/>
                </a:lnTo>
                <a:lnTo>
                  <a:pt x="433173" y="264160"/>
                </a:lnTo>
                <a:lnTo>
                  <a:pt x="586644" y="264160"/>
                </a:lnTo>
                <a:lnTo>
                  <a:pt x="593993" y="262890"/>
                </a:lnTo>
                <a:lnTo>
                  <a:pt x="599987" y="259080"/>
                </a:lnTo>
                <a:lnTo>
                  <a:pt x="604024" y="252730"/>
                </a:lnTo>
                <a:lnTo>
                  <a:pt x="605504" y="246380"/>
                </a:lnTo>
                <a:lnTo>
                  <a:pt x="605504" y="227330"/>
                </a:lnTo>
                <a:lnTo>
                  <a:pt x="433173" y="227330"/>
                </a:lnTo>
                <a:lnTo>
                  <a:pt x="433173" y="91440"/>
                </a:lnTo>
                <a:lnTo>
                  <a:pt x="488464" y="58420"/>
                </a:lnTo>
                <a:lnTo>
                  <a:pt x="414329" y="58420"/>
                </a:lnTo>
                <a:lnTo>
                  <a:pt x="386433" y="41910"/>
                </a:lnTo>
                <a:close/>
              </a:path>
              <a:path w="828675" h="830579">
                <a:moveTo>
                  <a:pt x="635946" y="506730"/>
                </a:moveTo>
                <a:lnTo>
                  <a:pt x="519771" y="506730"/>
                </a:lnTo>
                <a:lnTo>
                  <a:pt x="527236" y="514350"/>
                </a:lnTo>
                <a:lnTo>
                  <a:pt x="527236" y="532130"/>
                </a:lnTo>
                <a:lnTo>
                  <a:pt x="519771" y="539750"/>
                </a:lnTo>
                <a:lnTo>
                  <a:pt x="561861" y="539750"/>
                </a:lnTo>
                <a:lnTo>
                  <a:pt x="562975" y="537210"/>
                </a:lnTo>
                <a:lnTo>
                  <a:pt x="617086" y="537210"/>
                </a:lnTo>
                <a:lnTo>
                  <a:pt x="624423" y="535940"/>
                </a:lnTo>
                <a:lnTo>
                  <a:pt x="630418" y="532130"/>
                </a:lnTo>
                <a:lnTo>
                  <a:pt x="634462" y="525780"/>
                </a:lnTo>
                <a:lnTo>
                  <a:pt x="635946" y="518160"/>
                </a:lnTo>
                <a:lnTo>
                  <a:pt x="635946" y="506730"/>
                </a:lnTo>
                <a:close/>
              </a:path>
              <a:path w="828675" h="830579">
                <a:moveTo>
                  <a:pt x="339060" y="496570"/>
                </a:moveTo>
                <a:lnTo>
                  <a:pt x="296723" y="496570"/>
                </a:lnTo>
                <a:lnTo>
                  <a:pt x="304189" y="504190"/>
                </a:lnTo>
                <a:lnTo>
                  <a:pt x="304189" y="521970"/>
                </a:lnTo>
                <a:lnTo>
                  <a:pt x="296723" y="529590"/>
                </a:lnTo>
                <a:lnTo>
                  <a:pt x="338636" y="529590"/>
                </a:lnTo>
                <a:lnTo>
                  <a:pt x="341908" y="513080"/>
                </a:lnTo>
                <a:lnTo>
                  <a:pt x="339060" y="496570"/>
                </a:lnTo>
                <a:close/>
              </a:path>
              <a:path w="828675" h="830579">
                <a:moveTo>
                  <a:pt x="589343" y="41910"/>
                </a:moveTo>
                <a:lnTo>
                  <a:pt x="516109" y="41910"/>
                </a:lnTo>
                <a:lnTo>
                  <a:pt x="689476" y="147320"/>
                </a:lnTo>
                <a:lnTo>
                  <a:pt x="689492" y="269240"/>
                </a:lnTo>
                <a:lnTo>
                  <a:pt x="693122" y="275590"/>
                </a:lnTo>
                <a:lnTo>
                  <a:pt x="790863" y="330200"/>
                </a:lnTo>
                <a:lnTo>
                  <a:pt x="790878" y="388620"/>
                </a:lnTo>
                <a:lnTo>
                  <a:pt x="617086" y="388620"/>
                </a:lnTo>
                <a:lnTo>
                  <a:pt x="609737" y="389890"/>
                </a:lnTo>
                <a:lnTo>
                  <a:pt x="603743" y="393700"/>
                </a:lnTo>
                <a:lnTo>
                  <a:pt x="599706" y="400050"/>
                </a:lnTo>
                <a:lnTo>
                  <a:pt x="598227" y="407670"/>
                </a:lnTo>
                <a:lnTo>
                  <a:pt x="598227" y="499110"/>
                </a:lnTo>
                <a:lnTo>
                  <a:pt x="635946" y="499110"/>
                </a:lnTo>
                <a:lnTo>
                  <a:pt x="635946" y="426720"/>
                </a:lnTo>
                <a:lnTo>
                  <a:pt x="828591" y="426720"/>
                </a:lnTo>
                <a:lnTo>
                  <a:pt x="828582" y="313690"/>
                </a:lnTo>
                <a:lnTo>
                  <a:pt x="824920" y="307340"/>
                </a:lnTo>
                <a:lnTo>
                  <a:pt x="727211" y="251460"/>
                </a:lnTo>
                <a:lnTo>
                  <a:pt x="727196" y="129540"/>
                </a:lnTo>
                <a:lnTo>
                  <a:pt x="723754" y="123190"/>
                </a:lnTo>
                <a:lnTo>
                  <a:pt x="589343" y="41910"/>
                </a:lnTo>
                <a:close/>
              </a:path>
              <a:path w="828675" h="830579">
                <a:moveTo>
                  <a:pt x="199942" y="214630"/>
                </a:moveTo>
                <a:lnTo>
                  <a:pt x="162223" y="214630"/>
                </a:lnTo>
                <a:lnTo>
                  <a:pt x="162223" y="299720"/>
                </a:lnTo>
                <a:lnTo>
                  <a:pt x="146081" y="307340"/>
                </a:lnTo>
                <a:lnTo>
                  <a:pt x="133232" y="318770"/>
                </a:lnTo>
                <a:lnTo>
                  <a:pt x="124741" y="334010"/>
                </a:lnTo>
                <a:lnTo>
                  <a:pt x="121674" y="351790"/>
                </a:lnTo>
                <a:lnTo>
                  <a:pt x="125951" y="373380"/>
                </a:lnTo>
                <a:lnTo>
                  <a:pt x="137609" y="389890"/>
                </a:lnTo>
                <a:lnTo>
                  <a:pt x="154886" y="401320"/>
                </a:lnTo>
                <a:lnTo>
                  <a:pt x="176022" y="406400"/>
                </a:lnTo>
                <a:lnTo>
                  <a:pt x="197151" y="401320"/>
                </a:lnTo>
                <a:lnTo>
                  <a:pt x="214429" y="389890"/>
                </a:lnTo>
                <a:lnTo>
                  <a:pt x="226090" y="373380"/>
                </a:lnTo>
                <a:lnTo>
                  <a:pt x="227096" y="368300"/>
                </a:lnTo>
                <a:lnTo>
                  <a:pt x="166875" y="368300"/>
                </a:lnTo>
                <a:lnTo>
                  <a:pt x="159394" y="360680"/>
                </a:lnTo>
                <a:lnTo>
                  <a:pt x="159394" y="342900"/>
                </a:lnTo>
                <a:lnTo>
                  <a:pt x="166875" y="335280"/>
                </a:lnTo>
                <a:lnTo>
                  <a:pt x="227573" y="335280"/>
                </a:lnTo>
                <a:lnTo>
                  <a:pt x="221892" y="322580"/>
                </a:lnTo>
                <a:lnTo>
                  <a:pt x="212275" y="312420"/>
                </a:lnTo>
                <a:lnTo>
                  <a:pt x="199942" y="303530"/>
                </a:lnTo>
                <a:lnTo>
                  <a:pt x="199942" y="214630"/>
                </a:lnTo>
                <a:close/>
              </a:path>
              <a:path w="828675" h="830579">
                <a:moveTo>
                  <a:pt x="524407" y="264160"/>
                </a:moveTo>
                <a:lnTo>
                  <a:pt x="486688" y="264160"/>
                </a:lnTo>
                <a:lnTo>
                  <a:pt x="486688" y="299720"/>
                </a:lnTo>
                <a:lnTo>
                  <a:pt x="470530" y="307340"/>
                </a:lnTo>
                <a:lnTo>
                  <a:pt x="457677" y="318770"/>
                </a:lnTo>
                <a:lnTo>
                  <a:pt x="449188" y="334010"/>
                </a:lnTo>
                <a:lnTo>
                  <a:pt x="446124" y="351790"/>
                </a:lnTo>
                <a:lnTo>
                  <a:pt x="450403" y="373380"/>
                </a:lnTo>
                <a:lnTo>
                  <a:pt x="462064" y="389890"/>
                </a:lnTo>
                <a:lnTo>
                  <a:pt x="479342" y="401320"/>
                </a:lnTo>
                <a:lnTo>
                  <a:pt x="500471" y="406400"/>
                </a:lnTo>
                <a:lnTo>
                  <a:pt x="521609" y="401320"/>
                </a:lnTo>
                <a:lnTo>
                  <a:pt x="538892" y="389890"/>
                </a:lnTo>
                <a:lnTo>
                  <a:pt x="550554" y="373380"/>
                </a:lnTo>
                <a:lnTo>
                  <a:pt x="551561" y="368300"/>
                </a:lnTo>
                <a:lnTo>
                  <a:pt x="491308" y="368300"/>
                </a:lnTo>
                <a:lnTo>
                  <a:pt x="483843" y="360680"/>
                </a:lnTo>
                <a:lnTo>
                  <a:pt x="483843" y="342900"/>
                </a:lnTo>
                <a:lnTo>
                  <a:pt x="491308" y="335280"/>
                </a:lnTo>
                <a:lnTo>
                  <a:pt x="552033" y="335280"/>
                </a:lnTo>
                <a:lnTo>
                  <a:pt x="546345" y="322580"/>
                </a:lnTo>
                <a:lnTo>
                  <a:pt x="536726" y="312420"/>
                </a:lnTo>
                <a:lnTo>
                  <a:pt x="524407" y="303530"/>
                </a:lnTo>
                <a:lnTo>
                  <a:pt x="524407" y="264160"/>
                </a:lnTo>
                <a:close/>
              </a:path>
              <a:path w="828675" h="830579">
                <a:moveTo>
                  <a:pt x="227573" y="335280"/>
                </a:moveTo>
                <a:lnTo>
                  <a:pt x="185184" y="335280"/>
                </a:lnTo>
                <a:lnTo>
                  <a:pt x="192650" y="342900"/>
                </a:lnTo>
                <a:lnTo>
                  <a:pt x="192650" y="360680"/>
                </a:lnTo>
                <a:lnTo>
                  <a:pt x="185184" y="368300"/>
                </a:lnTo>
                <a:lnTo>
                  <a:pt x="227096" y="368300"/>
                </a:lnTo>
                <a:lnTo>
                  <a:pt x="230369" y="351790"/>
                </a:lnTo>
                <a:lnTo>
                  <a:pt x="228141" y="336550"/>
                </a:lnTo>
                <a:lnTo>
                  <a:pt x="227573" y="335280"/>
                </a:lnTo>
                <a:close/>
              </a:path>
              <a:path w="828675" h="830579">
                <a:moveTo>
                  <a:pt x="552033" y="335280"/>
                </a:moveTo>
                <a:lnTo>
                  <a:pt x="509649" y="335280"/>
                </a:lnTo>
                <a:lnTo>
                  <a:pt x="517114" y="342900"/>
                </a:lnTo>
                <a:lnTo>
                  <a:pt x="517114" y="360680"/>
                </a:lnTo>
                <a:lnTo>
                  <a:pt x="509649" y="368300"/>
                </a:lnTo>
                <a:lnTo>
                  <a:pt x="551561" y="368300"/>
                </a:lnTo>
                <a:lnTo>
                  <a:pt x="554834" y="351790"/>
                </a:lnTo>
                <a:lnTo>
                  <a:pt x="552601" y="336550"/>
                </a:lnTo>
                <a:lnTo>
                  <a:pt x="552033" y="335280"/>
                </a:lnTo>
                <a:close/>
              </a:path>
              <a:path w="828675" h="830579">
                <a:moveTo>
                  <a:pt x="265773" y="214630"/>
                </a:moveTo>
                <a:lnTo>
                  <a:pt x="225072" y="214630"/>
                </a:lnTo>
                <a:lnTo>
                  <a:pt x="232304" y="229870"/>
                </a:lnTo>
                <a:lnTo>
                  <a:pt x="244111" y="242570"/>
                </a:lnTo>
                <a:lnTo>
                  <a:pt x="259486" y="251460"/>
                </a:lnTo>
                <a:lnTo>
                  <a:pt x="277424" y="254000"/>
                </a:lnTo>
                <a:lnTo>
                  <a:pt x="298557" y="250190"/>
                </a:lnTo>
                <a:lnTo>
                  <a:pt x="315829" y="238760"/>
                </a:lnTo>
                <a:lnTo>
                  <a:pt x="327481" y="220980"/>
                </a:lnTo>
                <a:lnTo>
                  <a:pt x="328282" y="217170"/>
                </a:lnTo>
                <a:lnTo>
                  <a:pt x="268261" y="217170"/>
                </a:lnTo>
                <a:lnTo>
                  <a:pt x="265773" y="214630"/>
                </a:lnTo>
                <a:close/>
              </a:path>
              <a:path w="828675" h="830579">
                <a:moveTo>
                  <a:pt x="581599" y="115570"/>
                </a:moveTo>
                <a:lnTo>
                  <a:pt x="560461" y="120650"/>
                </a:lnTo>
                <a:lnTo>
                  <a:pt x="543178" y="132080"/>
                </a:lnTo>
                <a:lnTo>
                  <a:pt x="531515" y="148590"/>
                </a:lnTo>
                <a:lnTo>
                  <a:pt x="527236" y="170180"/>
                </a:lnTo>
                <a:lnTo>
                  <a:pt x="530303" y="187960"/>
                </a:lnTo>
                <a:lnTo>
                  <a:pt x="538793" y="203200"/>
                </a:lnTo>
                <a:lnTo>
                  <a:pt x="551642" y="214630"/>
                </a:lnTo>
                <a:lnTo>
                  <a:pt x="567784" y="222250"/>
                </a:lnTo>
                <a:lnTo>
                  <a:pt x="567784" y="227330"/>
                </a:lnTo>
                <a:lnTo>
                  <a:pt x="605504" y="227330"/>
                </a:lnTo>
                <a:lnTo>
                  <a:pt x="605504" y="218440"/>
                </a:lnTo>
                <a:lnTo>
                  <a:pt x="617839" y="210820"/>
                </a:lnTo>
                <a:lnTo>
                  <a:pt x="627461" y="199390"/>
                </a:lnTo>
                <a:lnTo>
                  <a:pt x="633147" y="186690"/>
                </a:lnTo>
                <a:lnTo>
                  <a:pt x="572420" y="186690"/>
                </a:lnTo>
                <a:lnTo>
                  <a:pt x="564955" y="179070"/>
                </a:lnTo>
                <a:lnTo>
                  <a:pt x="564955" y="161290"/>
                </a:lnTo>
                <a:lnTo>
                  <a:pt x="572420" y="153670"/>
                </a:lnTo>
                <a:lnTo>
                  <a:pt x="632674" y="153670"/>
                </a:lnTo>
                <a:lnTo>
                  <a:pt x="631667" y="148590"/>
                </a:lnTo>
                <a:lnTo>
                  <a:pt x="620006" y="132080"/>
                </a:lnTo>
                <a:lnTo>
                  <a:pt x="602728" y="120650"/>
                </a:lnTo>
                <a:lnTo>
                  <a:pt x="581599" y="115570"/>
                </a:lnTo>
                <a:close/>
              </a:path>
              <a:path w="828675" h="830579">
                <a:moveTo>
                  <a:pt x="328487" y="184150"/>
                </a:moveTo>
                <a:lnTo>
                  <a:pt x="286571" y="184150"/>
                </a:lnTo>
                <a:lnTo>
                  <a:pt x="294036" y="191770"/>
                </a:lnTo>
                <a:lnTo>
                  <a:pt x="294036" y="209550"/>
                </a:lnTo>
                <a:lnTo>
                  <a:pt x="286571" y="217170"/>
                </a:lnTo>
                <a:lnTo>
                  <a:pt x="328282" y="217170"/>
                </a:lnTo>
                <a:lnTo>
                  <a:pt x="331755" y="200660"/>
                </a:lnTo>
                <a:lnTo>
                  <a:pt x="328487" y="184150"/>
                </a:lnTo>
                <a:close/>
              </a:path>
              <a:path w="828675" h="830579">
                <a:moveTo>
                  <a:pt x="632674" y="153670"/>
                </a:moveTo>
                <a:lnTo>
                  <a:pt x="590762" y="153670"/>
                </a:lnTo>
                <a:lnTo>
                  <a:pt x="598227" y="161290"/>
                </a:lnTo>
                <a:lnTo>
                  <a:pt x="598227" y="179070"/>
                </a:lnTo>
                <a:lnTo>
                  <a:pt x="590762" y="186690"/>
                </a:lnTo>
                <a:lnTo>
                  <a:pt x="633147" y="186690"/>
                </a:lnTo>
                <a:lnTo>
                  <a:pt x="633716" y="185420"/>
                </a:lnTo>
                <a:lnTo>
                  <a:pt x="635946" y="170180"/>
                </a:lnTo>
                <a:lnTo>
                  <a:pt x="632674" y="153670"/>
                </a:lnTo>
                <a:close/>
              </a:path>
              <a:path w="828675" h="830579">
                <a:moveTo>
                  <a:pt x="277424" y="146050"/>
                </a:moveTo>
                <a:lnTo>
                  <a:pt x="262089" y="148590"/>
                </a:lnTo>
                <a:lnTo>
                  <a:pt x="248482" y="154940"/>
                </a:lnTo>
                <a:lnTo>
                  <a:pt x="237208" y="163830"/>
                </a:lnTo>
                <a:lnTo>
                  <a:pt x="228876" y="176530"/>
                </a:lnTo>
                <a:lnTo>
                  <a:pt x="325688" y="176530"/>
                </a:lnTo>
                <a:lnTo>
                  <a:pt x="315829" y="162560"/>
                </a:lnTo>
                <a:lnTo>
                  <a:pt x="298557" y="151130"/>
                </a:lnTo>
                <a:lnTo>
                  <a:pt x="277424" y="146050"/>
                </a:lnTo>
                <a:close/>
              </a:path>
              <a:path w="828675" h="830579">
                <a:moveTo>
                  <a:pt x="520038" y="0"/>
                </a:moveTo>
                <a:lnTo>
                  <a:pt x="512541" y="0"/>
                </a:lnTo>
                <a:lnTo>
                  <a:pt x="414329" y="58420"/>
                </a:lnTo>
                <a:lnTo>
                  <a:pt x="488464" y="58420"/>
                </a:lnTo>
                <a:lnTo>
                  <a:pt x="516109" y="41910"/>
                </a:lnTo>
                <a:lnTo>
                  <a:pt x="589343" y="41910"/>
                </a:lnTo>
                <a:lnTo>
                  <a:pt x="520038" y="0"/>
                </a:lnTo>
                <a:close/>
              </a:path>
            </a:pathLst>
          </a:custGeom>
          <a:gradFill flip="none" rotWithShape="1">
            <a:gsLst>
              <a:gs pos="0">
                <a:srgbClr val="0F9ED5">
                  <a:tint val="66000"/>
                  <a:satMod val="160000"/>
                </a:srgbClr>
              </a:gs>
              <a:gs pos="50000">
                <a:srgbClr val="0F9ED5">
                  <a:tint val="44500"/>
                  <a:satMod val="160000"/>
                </a:srgbClr>
              </a:gs>
              <a:gs pos="100000">
                <a:srgbClr val="0F9ED5">
                  <a:tint val="23500"/>
                  <a:satMod val="160000"/>
                </a:srgbClr>
              </a:gs>
            </a:gsLst>
            <a:lin ang="0" scaled="1"/>
            <a:tileRect/>
          </a:gra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9" name="object 26">
            <a:extLst>
              <a:ext uri="{FF2B5EF4-FFF2-40B4-BE49-F238E27FC236}">
                <a16:creationId xmlns:a16="http://schemas.microsoft.com/office/drawing/2014/main" id="{2123812C-3B8A-2929-F422-74D4E7D9CD7F}"/>
              </a:ext>
            </a:extLst>
          </p:cNvPr>
          <p:cNvSpPr/>
          <p:nvPr/>
        </p:nvSpPr>
        <p:spPr>
          <a:xfrm>
            <a:off x="2206757" y="3726619"/>
            <a:ext cx="76200" cy="509905"/>
          </a:xfrm>
          <a:custGeom>
            <a:avLst/>
            <a:gdLst/>
            <a:ahLst/>
            <a:cxnLst/>
            <a:rect l="l" t="t" r="r" b="b"/>
            <a:pathLst>
              <a:path w="76200" h="509904">
                <a:moveTo>
                  <a:pt x="31750" y="433324"/>
                </a:moveTo>
                <a:lnTo>
                  <a:pt x="0" y="433324"/>
                </a:lnTo>
                <a:lnTo>
                  <a:pt x="38100" y="509524"/>
                </a:lnTo>
                <a:lnTo>
                  <a:pt x="69850" y="446024"/>
                </a:lnTo>
                <a:lnTo>
                  <a:pt x="31750" y="446024"/>
                </a:lnTo>
                <a:lnTo>
                  <a:pt x="31750" y="433324"/>
                </a:lnTo>
                <a:close/>
              </a:path>
              <a:path w="76200" h="509904">
                <a:moveTo>
                  <a:pt x="44450" y="0"/>
                </a:moveTo>
                <a:lnTo>
                  <a:pt x="31750" y="0"/>
                </a:lnTo>
                <a:lnTo>
                  <a:pt x="31750" y="446024"/>
                </a:lnTo>
                <a:lnTo>
                  <a:pt x="44450" y="446024"/>
                </a:lnTo>
                <a:lnTo>
                  <a:pt x="44450" y="0"/>
                </a:lnTo>
                <a:close/>
              </a:path>
              <a:path w="76200" h="509904">
                <a:moveTo>
                  <a:pt x="76200" y="433324"/>
                </a:moveTo>
                <a:lnTo>
                  <a:pt x="44450" y="433324"/>
                </a:lnTo>
                <a:lnTo>
                  <a:pt x="44450" y="446024"/>
                </a:lnTo>
                <a:lnTo>
                  <a:pt x="69850" y="446024"/>
                </a:lnTo>
                <a:lnTo>
                  <a:pt x="76200" y="433324"/>
                </a:lnTo>
                <a:close/>
              </a:path>
            </a:pathLst>
          </a:custGeom>
          <a:gradFill flip="none" rotWithShape="1">
            <a:gsLst>
              <a:gs pos="0">
                <a:srgbClr val="0F9ED5">
                  <a:tint val="66000"/>
                  <a:satMod val="160000"/>
                </a:srgbClr>
              </a:gs>
              <a:gs pos="50000">
                <a:srgbClr val="0F9ED5">
                  <a:tint val="44500"/>
                  <a:satMod val="160000"/>
                </a:srgbClr>
              </a:gs>
              <a:gs pos="100000">
                <a:srgbClr val="0F9ED5">
                  <a:tint val="23500"/>
                  <a:satMod val="160000"/>
                </a:srgbClr>
              </a:gs>
            </a:gsLst>
            <a:lin ang="0" scaled="1"/>
            <a:tileRect/>
          </a:gra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27">
            <a:extLst>
              <a:ext uri="{FF2B5EF4-FFF2-40B4-BE49-F238E27FC236}">
                <a16:creationId xmlns:a16="http://schemas.microsoft.com/office/drawing/2014/main" id="{421A4903-5F4E-4087-E576-168A99878651}"/>
              </a:ext>
            </a:extLst>
          </p:cNvPr>
          <p:cNvSpPr/>
          <p:nvPr/>
        </p:nvSpPr>
        <p:spPr>
          <a:xfrm>
            <a:off x="2206757" y="5218615"/>
            <a:ext cx="76200" cy="53340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31750" y="456691"/>
                </a:moveTo>
                <a:lnTo>
                  <a:pt x="0" y="456691"/>
                </a:lnTo>
                <a:lnTo>
                  <a:pt x="38100" y="532891"/>
                </a:lnTo>
                <a:lnTo>
                  <a:pt x="69850" y="469391"/>
                </a:lnTo>
                <a:lnTo>
                  <a:pt x="31750" y="469391"/>
                </a:lnTo>
                <a:lnTo>
                  <a:pt x="31750" y="456691"/>
                </a:lnTo>
                <a:close/>
              </a:path>
              <a:path w="76200" h="533400">
                <a:moveTo>
                  <a:pt x="44450" y="0"/>
                </a:moveTo>
                <a:lnTo>
                  <a:pt x="31750" y="0"/>
                </a:lnTo>
                <a:lnTo>
                  <a:pt x="31750" y="469391"/>
                </a:lnTo>
                <a:lnTo>
                  <a:pt x="44450" y="469391"/>
                </a:lnTo>
                <a:lnTo>
                  <a:pt x="44450" y="0"/>
                </a:lnTo>
                <a:close/>
              </a:path>
              <a:path w="76200" h="533400">
                <a:moveTo>
                  <a:pt x="76200" y="456691"/>
                </a:moveTo>
                <a:lnTo>
                  <a:pt x="44450" y="456691"/>
                </a:lnTo>
                <a:lnTo>
                  <a:pt x="44450" y="469391"/>
                </a:lnTo>
                <a:lnTo>
                  <a:pt x="69850" y="469391"/>
                </a:lnTo>
                <a:lnTo>
                  <a:pt x="76200" y="456691"/>
                </a:lnTo>
                <a:close/>
              </a:path>
            </a:pathLst>
          </a:custGeom>
          <a:gradFill flip="none" rotWithShape="1">
            <a:gsLst>
              <a:gs pos="0">
                <a:srgbClr val="0F9ED5">
                  <a:tint val="66000"/>
                  <a:satMod val="160000"/>
                </a:srgbClr>
              </a:gs>
              <a:gs pos="50000">
                <a:srgbClr val="0F9ED5">
                  <a:tint val="44500"/>
                  <a:satMod val="160000"/>
                </a:srgbClr>
              </a:gs>
              <a:gs pos="100000">
                <a:srgbClr val="0F9ED5">
                  <a:tint val="23500"/>
                  <a:satMod val="160000"/>
                </a:srgbClr>
              </a:gs>
            </a:gsLst>
            <a:lin ang="0" scaled="1"/>
            <a:tileRect/>
          </a:gra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B166B2-D290-3593-F133-D4E3B573459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ysClr val="window" lastClr="FFFFFF">
                <a:lumMod val="85000"/>
                <a:tint val="45000"/>
                <a:satMod val="400000"/>
              </a:sysClr>
            </a:duotone>
          </a:blip>
          <a:stretch>
            <a:fillRect/>
          </a:stretch>
        </p:blipFill>
        <p:spPr>
          <a:xfrm>
            <a:off x="4830101" y="2704014"/>
            <a:ext cx="2952750" cy="8572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A7B257-8A1C-FE6F-D7EB-C17DB926BA2D}"/>
              </a:ext>
            </a:extLst>
          </p:cNvPr>
          <p:cNvCxnSpPr/>
          <p:nvPr/>
        </p:nvCxnSpPr>
        <p:spPr>
          <a:xfrm>
            <a:off x="3283463" y="3132639"/>
            <a:ext cx="1333500" cy="0"/>
          </a:xfrm>
          <a:prstGeom prst="straightConnector1">
            <a:avLst/>
          </a:prstGeom>
          <a:noFill/>
          <a:ln w="571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object 15">
            <a:extLst>
              <a:ext uri="{FF2B5EF4-FFF2-40B4-BE49-F238E27FC236}">
                <a16:creationId xmlns:a16="http://schemas.microsoft.com/office/drawing/2014/main" id="{12C574BE-CA45-B283-55D3-BD89A7ADB516}"/>
              </a:ext>
            </a:extLst>
          </p:cNvPr>
          <p:cNvSpPr txBox="1"/>
          <p:nvPr/>
        </p:nvSpPr>
        <p:spPr>
          <a:xfrm>
            <a:off x="3621871" y="2875690"/>
            <a:ext cx="120823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1400" kern="0" spc="-10" dirty="0">
                <a:solidFill>
                  <a:prstClr val="black">
                    <a:lumMod val="95000"/>
                    <a:lumOff val="5000"/>
                  </a:prstClr>
                </a:solidFill>
                <a:cs typeface="Calibri"/>
              </a:rPr>
              <a:t>Example</a:t>
            </a:r>
            <a:endParaRPr sz="1400" kern="0" dirty="0">
              <a:solidFill>
                <a:prstClr val="black">
                  <a:lumMod val="95000"/>
                  <a:lumOff val="5000"/>
                </a:prstClr>
              </a:solidFill>
              <a:cs typeface="Calibri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E4EAF554-F9DD-E4D9-9107-AB41B80E5B08}"/>
              </a:ext>
            </a:extLst>
          </p:cNvPr>
          <p:cNvSpPr txBox="1"/>
          <p:nvPr/>
        </p:nvSpPr>
        <p:spPr>
          <a:xfrm>
            <a:off x="5771684" y="4106278"/>
            <a:ext cx="226984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000" kern="0" spc="-10" dirty="0">
                <a:solidFill>
                  <a:prstClr val="black">
                    <a:lumMod val="95000"/>
                    <a:lumOff val="5000"/>
                  </a:prstClr>
                </a:solidFill>
                <a:cs typeface="Calibri"/>
              </a:rPr>
              <a:t>Points to remember</a:t>
            </a:r>
            <a:endParaRPr sz="2000" kern="0" dirty="0">
              <a:solidFill>
                <a:prstClr val="black">
                  <a:lumMod val="95000"/>
                  <a:lumOff val="5000"/>
                </a:prstClr>
              </a:solidFill>
              <a:cs typeface="Calibr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ED19307-A7FC-99D6-8E0C-D45E99A7D99C}"/>
              </a:ext>
            </a:extLst>
          </p:cNvPr>
          <p:cNvSpPr/>
          <p:nvPr/>
        </p:nvSpPr>
        <p:spPr>
          <a:xfrm>
            <a:off x="4168721" y="4765406"/>
            <a:ext cx="1311359" cy="1184990"/>
          </a:xfrm>
          <a:prstGeom prst="ellipse">
            <a:avLst/>
          </a:prstGeom>
          <a:gradFill flip="none" rotWithShape="1">
            <a:gsLst>
              <a:gs pos="0">
                <a:srgbClr val="0F9ED5">
                  <a:tint val="66000"/>
                  <a:satMod val="160000"/>
                </a:srgbClr>
              </a:gs>
              <a:gs pos="50000">
                <a:srgbClr val="0F9ED5">
                  <a:tint val="44500"/>
                  <a:satMod val="160000"/>
                </a:srgbClr>
              </a:gs>
              <a:gs pos="100000">
                <a:srgbClr val="0F9ED5">
                  <a:tint val="23500"/>
                  <a:satMod val="160000"/>
                </a:srgbClr>
              </a:gs>
            </a:gsLst>
            <a:lin ang="0" scaled="1"/>
            <a:tileRect/>
          </a:gra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Label Space &amp; Distribution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CEAB591-9520-8045-946E-DD30926E01D2}"/>
              </a:ext>
            </a:extLst>
          </p:cNvPr>
          <p:cNvSpPr/>
          <p:nvPr/>
        </p:nvSpPr>
        <p:spPr>
          <a:xfrm>
            <a:off x="6156271" y="4765406"/>
            <a:ext cx="1311359" cy="1184990"/>
          </a:xfrm>
          <a:prstGeom prst="ellipse">
            <a:avLst/>
          </a:prstGeom>
          <a:gradFill flip="none" rotWithShape="1">
            <a:gsLst>
              <a:gs pos="0">
                <a:srgbClr val="0F9ED5">
                  <a:tint val="66000"/>
                  <a:satMod val="160000"/>
                </a:srgbClr>
              </a:gs>
              <a:gs pos="50000">
                <a:srgbClr val="0F9ED5">
                  <a:tint val="44500"/>
                  <a:satMod val="160000"/>
                </a:srgbClr>
              </a:gs>
              <a:gs pos="100000">
                <a:srgbClr val="0F9ED5">
                  <a:tint val="23500"/>
                  <a:satMod val="160000"/>
                </a:srgbClr>
              </a:gs>
            </a:gsLst>
            <a:lin ang="0" scaled="1"/>
            <a:tileRect/>
          </a:gra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sz="1400" kern="0" dirty="0">
                <a:solidFill>
                  <a:prstClr val="black">
                    <a:lumMod val="95000"/>
                    <a:lumOff val="5000"/>
                  </a:prstClr>
                </a:solidFill>
              </a:rPr>
              <a:t>Format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3712264-DC01-EA3C-8D0E-1CE264FB4347}"/>
              </a:ext>
            </a:extLst>
          </p:cNvPr>
          <p:cNvSpPr/>
          <p:nvPr/>
        </p:nvSpPr>
        <p:spPr>
          <a:xfrm>
            <a:off x="8143821" y="4765406"/>
            <a:ext cx="1311359" cy="1184990"/>
          </a:xfrm>
          <a:prstGeom prst="ellipse">
            <a:avLst/>
          </a:prstGeom>
          <a:gradFill flip="none" rotWithShape="1">
            <a:gsLst>
              <a:gs pos="0">
                <a:srgbClr val="0F9ED5">
                  <a:tint val="66000"/>
                  <a:satMod val="160000"/>
                </a:srgbClr>
              </a:gs>
              <a:gs pos="50000">
                <a:srgbClr val="0F9ED5">
                  <a:tint val="44500"/>
                  <a:satMod val="160000"/>
                </a:srgbClr>
              </a:gs>
              <a:gs pos="100000">
                <a:srgbClr val="0F9ED5">
                  <a:tint val="23500"/>
                  <a:satMod val="160000"/>
                </a:srgbClr>
              </a:gs>
            </a:gsLst>
            <a:lin ang="0" scaled="1"/>
            <a:tileRect/>
          </a:gra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sz="1400" kern="0" dirty="0">
                <a:solidFill>
                  <a:prstClr val="black">
                    <a:lumMod val="95000"/>
                    <a:lumOff val="5000"/>
                  </a:prstClr>
                </a:solidFill>
              </a:rPr>
              <a:t>Random labels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2490805-21B8-7BEB-563A-F91CB086755E}"/>
                  </a:ext>
                </a:extLst>
              </p14:cNvPr>
              <p14:cNvContentPartPr/>
              <p14:nvPr/>
            </p14:nvContentPartPr>
            <p14:xfrm>
              <a:off x="6292499" y="3255142"/>
              <a:ext cx="18360" cy="8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2490805-21B8-7BEB-563A-F91CB08675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6379" y="3249022"/>
                <a:ext cx="306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2948E81-D53A-946A-CC23-965DC6EE2DC8}"/>
                  </a:ext>
                </a:extLst>
              </p14:cNvPr>
              <p14:cNvContentPartPr/>
              <p14:nvPr/>
            </p14:nvContentPartPr>
            <p14:xfrm>
              <a:off x="5775539" y="4338022"/>
              <a:ext cx="244080" cy="99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2948E81-D53A-946A-CC23-965DC6EE2D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69419" y="4331902"/>
                <a:ext cx="256320" cy="11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4719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7C2A22-AEB1-7599-15A9-239F4EBCF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3EC2FA5-ACD5-AACD-5795-2AD94022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0AF23C-D56F-4123-AC1D-670267525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DB9FD7E-8152-9D70-CDC5-FDFAFC181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4ED2F20-6702-5AED-C6A1-114DD9FC8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ED31E1-D378-7968-FC02-29767838A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6E4C625-1C85-DEF4-85AF-540402617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88535-FD1E-FA72-2D53-2C3A654F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IN" sz="4800" dirty="0">
                <a:latin typeface="DM Sans" pitchFamily="2" charset="0"/>
              </a:rPr>
              <a:t>Chain of Thought Prompt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812D8D-BB90-EE03-7CCD-BA8603CAC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 descr="A blue and green logo&#10;&#10;Description automatically generated">
            <a:extLst>
              <a:ext uri="{FF2B5EF4-FFF2-40B4-BE49-F238E27FC236}">
                <a16:creationId xmlns:a16="http://schemas.microsoft.com/office/drawing/2014/main" id="{3C1FCC0C-94F0-3824-8816-A1AD310F2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019166"/>
            <a:ext cx="838199" cy="838199"/>
          </a:xfrm>
        </p:spPr>
      </p:pic>
      <p:sp>
        <p:nvSpPr>
          <p:cNvPr id="5" name="object 32">
            <a:extLst>
              <a:ext uri="{FF2B5EF4-FFF2-40B4-BE49-F238E27FC236}">
                <a16:creationId xmlns:a16="http://schemas.microsoft.com/office/drawing/2014/main" id="{6D4783EA-C13B-F59A-4565-2BEDA5CBBA13}"/>
              </a:ext>
            </a:extLst>
          </p:cNvPr>
          <p:cNvSpPr/>
          <p:nvPr/>
        </p:nvSpPr>
        <p:spPr>
          <a:xfrm>
            <a:off x="1266331" y="5487162"/>
            <a:ext cx="1359535" cy="454659"/>
          </a:xfrm>
          <a:custGeom>
            <a:avLst/>
            <a:gdLst/>
            <a:ahLst/>
            <a:cxnLst/>
            <a:rect l="l" t="t" r="r" b="b"/>
            <a:pathLst>
              <a:path w="1359534" h="454660">
                <a:moveTo>
                  <a:pt x="1283716" y="0"/>
                </a:moveTo>
                <a:lnTo>
                  <a:pt x="75692" y="0"/>
                </a:lnTo>
                <a:lnTo>
                  <a:pt x="46237" y="5947"/>
                </a:lnTo>
                <a:lnTo>
                  <a:pt x="22177" y="22167"/>
                </a:lnTo>
                <a:lnTo>
                  <a:pt x="5951" y="46227"/>
                </a:lnTo>
                <a:lnTo>
                  <a:pt x="0" y="75691"/>
                </a:lnTo>
                <a:lnTo>
                  <a:pt x="0" y="378459"/>
                </a:lnTo>
                <a:lnTo>
                  <a:pt x="5951" y="407924"/>
                </a:lnTo>
                <a:lnTo>
                  <a:pt x="22177" y="431984"/>
                </a:lnTo>
                <a:lnTo>
                  <a:pt x="46237" y="448204"/>
                </a:lnTo>
                <a:lnTo>
                  <a:pt x="75692" y="454151"/>
                </a:lnTo>
                <a:lnTo>
                  <a:pt x="1283716" y="454151"/>
                </a:lnTo>
                <a:lnTo>
                  <a:pt x="1313170" y="448204"/>
                </a:lnTo>
                <a:lnTo>
                  <a:pt x="1337230" y="431984"/>
                </a:lnTo>
                <a:lnTo>
                  <a:pt x="1353456" y="407924"/>
                </a:lnTo>
                <a:lnTo>
                  <a:pt x="1359408" y="378459"/>
                </a:lnTo>
                <a:lnTo>
                  <a:pt x="1359408" y="75691"/>
                </a:lnTo>
                <a:lnTo>
                  <a:pt x="1353456" y="46227"/>
                </a:lnTo>
                <a:lnTo>
                  <a:pt x="1337230" y="22167"/>
                </a:lnTo>
                <a:lnTo>
                  <a:pt x="1313170" y="5947"/>
                </a:lnTo>
                <a:lnTo>
                  <a:pt x="1283716" y="0"/>
                </a:lnTo>
                <a:close/>
              </a:path>
            </a:pathLst>
          </a:custGeom>
          <a:gradFill flip="none" rotWithShape="1">
            <a:gsLst>
              <a:gs pos="0">
                <a:srgbClr val="0F9ED5">
                  <a:tint val="66000"/>
                  <a:satMod val="160000"/>
                </a:srgbClr>
              </a:gs>
              <a:gs pos="50000">
                <a:srgbClr val="0F9ED5">
                  <a:tint val="44500"/>
                  <a:satMod val="160000"/>
                </a:srgbClr>
              </a:gs>
              <a:gs pos="100000">
                <a:srgbClr val="0F9ED5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ern="0">
              <a:solidFill>
                <a:prstClr val="white"/>
              </a:solidFill>
            </a:endParaRPr>
          </a:p>
        </p:txBody>
      </p:sp>
      <p:sp>
        <p:nvSpPr>
          <p:cNvPr id="6" name="object 33">
            <a:extLst>
              <a:ext uri="{FF2B5EF4-FFF2-40B4-BE49-F238E27FC236}">
                <a16:creationId xmlns:a16="http://schemas.microsoft.com/office/drawing/2014/main" id="{1267E8BD-9570-347A-061C-1CC1EB972F5C}"/>
              </a:ext>
            </a:extLst>
          </p:cNvPr>
          <p:cNvSpPr txBox="1"/>
          <p:nvPr/>
        </p:nvSpPr>
        <p:spPr>
          <a:xfrm>
            <a:off x="1551065" y="5501324"/>
            <a:ext cx="791845" cy="382156"/>
          </a:xfrm>
          <a:prstGeom prst="rect">
            <a:avLst/>
          </a:prstGeom>
          <a:gradFill flip="none" rotWithShape="1">
            <a:gsLst>
              <a:gs pos="0">
                <a:srgbClr val="0F9ED5">
                  <a:tint val="66000"/>
                  <a:satMod val="160000"/>
                </a:srgbClr>
              </a:gs>
              <a:gs pos="50000">
                <a:srgbClr val="0F9ED5">
                  <a:tint val="44500"/>
                  <a:satMod val="160000"/>
                </a:srgbClr>
              </a:gs>
              <a:gs pos="100000">
                <a:srgbClr val="0F9ED5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3825" algn="ctr">
              <a:spcBef>
                <a:spcPts val="105"/>
              </a:spcBef>
            </a:pPr>
            <a:r>
              <a:rPr sz="1200" kern="0" spc="-10" dirty="0">
                <a:cs typeface="Calibri"/>
              </a:rPr>
              <a:t>Generated artifact</a:t>
            </a:r>
          </a:p>
        </p:txBody>
      </p:sp>
      <p:sp>
        <p:nvSpPr>
          <p:cNvPr id="7" name="object 34">
            <a:extLst>
              <a:ext uri="{FF2B5EF4-FFF2-40B4-BE49-F238E27FC236}">
                <a16:creationId xmlns:a16="http://schemas.microsoft.com/office/drawing/2014/main" id="{82FB0294-F0F1-A3FC-2619-447E00A080E2}"/>
              </a:ext>
            </a:extLst>
          </p:cNvPr>
          <p:cNvSpPr/>
          <p:nvPr/>
        </p:nvSpPr>
        <p:spPr>
          <a:xfrm>
            <a:off x="1533851" y="394365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316023" y="0"/>
                </a:moveTo>
                <a:lnTo>
                  <a:pt x="308526" y="0"/>
                </a:lnTo>
                <a:lnTo>
                  <a:pt x="302570" y="3810"/>
                </a:lnTo>
                <a:lnTo>
                  <a:pt x="104840" y="123190"/>
                </a:lnTo>
                <a:lnTo>
                  <a:pt x="101408" y="129540"/>
                </a:lnTo>
                <a:lnTo>
                  <a:pt x="101389" y="251460"/>
                </a:lnTo>
                <a:lnTo>
                  <a:pt x="3639" y="307340"/>
                </a:lnTo>
                <a:lnTo>
                  <a:pt x="0" y="313690"/>
                </a:lnTo>
                <a:lnTo>
                  <a:pt x="18" y="519430"/>
                </a:lnTo>
                <a:lnTo>
                  <a:pt x="3753" y="525780"/>
                </a:lnTo>
                <a:lnTo>
                  <a:pt x="9769" y="528320"/>
                </a:lnTo>
                <a:lnTo>
                  <a:pt x="101408" y="579120"/>
                </a:lnTo>
                <a:lnTo>
                  <a:pt x="101389" y="701040"/>
                </a:lnTo>
                <a:lnTo>
                  <a:pt x="104897" y="707390"/>
                </a:lnTo>
                <a:lnTo>
                  <a:pt x="315347" y="830580"/>
                </a:lnTo>
                <a:lnTo>
                  <a:pt x="322687" y="830580"/>
                </a:lnTo>
                <a:lnTo>
                  <a:pt x="392787" y="789940"/>
                </a:lnTo>
                <a:lnTo>
                  <a:pt x="318946" y="789940"/>
                </a:lnTo>
                <a:lnTo>
                  <a:pt x="139104" y="683260"/>
                </a:lnTo>
                <a:lnTo>
                  <a:pt x="139119" y="560070"/>
                </a:lnTo>
                <a:lnTo>
                  <a:pt x="135395" y="554990"/>
                </a:lnTo>
                <a:lnTo>
                  <a:pt x="122602" y="547370"/>
                </a:lnTo>
                <a:lnTo>
                  <a:pt x="210095" y="547370"/>
                </a:lnTo>
                <a:lnTo>
                  <a:pt x="210095" y="528320"/>
                </a:lnTo>
                <a:lnTo>
                  <a:pt x="208611" y="520700"/>
                </a:lnTo>
                <a:lnTo>
                  <a:pt x="204566" y="515620"/>
                </a:lnTo>
                <a:lnTo>
                  <a:pt x="198571" y="511810"/>
                </a:lnTo>
                <a:lnTo>
                  <a:pt x="191235" y="509270"/>
                </a:lnTo>
                <a:lnTo>
                  <a:pt x="54014" y="509270"/>
                </a:lnTo>
                <a:lnTo>
                  <a:pt x="37738" y="500380"/>
                </a:lnTo>
                <a:lnTo>
                  <a:pt x="37719" y="330200"/>
                </a:lnTo>
                <a:lnTo>
                  <a:pt x="135473" y="275590"/>
                </a:lnTo>
                <a:lnTo>
                  <a:pt x="139104" y="269240"/>
                </a:lnTo>
                <a:lnTo>
                  <a:pt x="139119" y="214630"/>
                </a:lnTo>
                <a:lnTo>
                  <a:pt x="265773" y="214630"/>
                </a:lnTo>
                <a:lnTo>
                  <a:pt x="260796" y="209550"/>
                </a:lnTo>
                <a:lnTo>
                  <a:pt x="260796" y="191770"/>
                </a:lnTo>
                <a:lnTo>
                  <a:pt x="268261" y="184150"/>
                </a:lnTo>
                <a:lnTo>
                  <a:pt x="328487" y="184150"/>
                </a:lnTo>
                <a:lnTo>
                  <a:pt x="327481" y="179070"/>
                </a:lnTo>
                <a:lnTo>
                  <a:pt x="325688" y="176530"/>
                </a:lnTo>
                <a:lnTo>
                  <a:pt x="139119" y="176530"/>
                </a:lnTo>
                <a:lnTo>
                  <a:pt x="139119" y="147320"/>
                </a:lnTo>
                <a:lnTo>
                  <a:pt x="312471" y="41910"/>
                </a:lnTo>
                <a:lnTo>
                  <a:pt x="386433" y="41910"/>
                </a:lnTo>
                <a:lnTo>
                  <a:pt x="322058" y="3810"/>
                </a:lnTo>
                <a:lnTo>
                  <a:pt x="316023" y="0"/>
                </a:lnTo>
                <a:close/>
              </a:path>
              <a:path w="828675" h="830579">
                <a:moveTo>
                  <a:pt x="483888" y="781050"/>
                </a:moveTo>
                <a:lnTo>
                  <a:pt x="408121" y="781050"/>
                </a:lnTo>
                <a:lnTo>
                  <a:pt x="492880" y="829310"/>
                </a:lnTo>
                <a:lnTo>
                  <a:pt x="496165" y="830580"/>
                </a:lnTo>
                <a:lnTo>
                  <a:pt x="502718" y="830580"/>
                </a:lnTo>
                <a:lnTo>
                  <a:pt x="506034" y="829310"/>
                </a:lnTo>
                <a:lnTo>
                  <a:pt x="573041" y="789940"/>
                </a:lnTo>
                <a:lnTo>
                  <a:pt x="499324" y="789940"/>
                </a:lnTo>
                <a:lnTo>
                  <a:pt x="483888" y="781050"/>
                </a:lnTo>
                <a:close/>
              </a:path>
              <a:path w="828675" h="830579">
                <a:moveTo>
                  <a:pt x="433173" y="345440"/>
                </a:moveTo>
                <a:lnTo>
                  <a:pt x="395454" y="345440"/>
                </a:lnTo>
                <a:lnTo>
                  <a:pt x="395454" y="744220"/>
                </a:lnTo>
                <a:lnTo>
                  <a:pt x="318946" y="789940"/>
                </a:lnTo>
                <a:lnTo>
                  <a:pt x="392787" y="789940"/>
                </a:lnTo>
                <a:lnTo>
                  <a:pt x="408121" y="781050"/>
                </a:lnTo>
                <a:lnTo>
                  <a:pt x="483888" y="781050"/>
                </a:lnTo>
                <a:lnTo>
                  <a:pt x="433173" y="751840"/>
                </a:lnTo>
                <a:lnTo>
                  <a:pt x="433173" y="345440"/>
                </a:lnTo>
                <a:close/>
              </a:path>
              <a:path w="828675" h="830579">
                <a:moveTo>
                  <a:pt x="622147" y="590550"/>
                </a:moveTo>
                <a:lnTo>
                  <a:pt x="604216" y="593090"/>
                </a:lnTo>
                <a:lnTo>
                  <a:pt x="588838" y="601980"/>
                </a:lnTo>
                <a:lnTo>
                  <a:pt x="577023" y="614680"/>
                </a:lnTo>
                <a:lnTo>
                  <a:pt x="569780" y="631190"/>
                </a:lnTo>
                <a:lnTo>
                  <a:pt x="525821" y="631190"/>
                </a:lnTo>
                <a:lnTo>
                  <a:pt x="518479" y="632460"/>
                </a:lnTo>
                <a:lnTo>
                  <a:pt x="512484" y="636270"/>
                </a:lnTo>
                <a:lnTo>
                  <a:pt x="508443" y="642620"/>
                </a:lnTo>
                <a:lnTo>
                  <a:pt x="506962" y="650240"/>
                </a:lnTo>
                <a:lnTo>
                  <a:pt x="506962" y="784860"/>
                </a:lnTo>
                <a:lnTo>
                  <a:pt x="499324" y="789940"/>
                </a:lnTo>
                <a:lnTo>
                  <a:pt x="573041" y="789940"/>
                </a:lnTo>
                <a:lnTo>
                  <a:pt x="618432" y="763270"/>
                </a:lnTo>
                <a:lnTo>
                  <a:pt x="544681" y="763270"/>
                </a:lnTo>
                <a:lnTo>
                  <a:pt x="544681" y="668020"/>
                </a:lnTo>
                <a:lnTo>
                  <a:pt x="670549" y="668020"/>
                </a:lnTo>
                <a:lnTo>
                  <a:pt x="672215" y="665480"/>
                </a:lnTo>
                <a:lnTo>
                  <a:pt x="673018" y="661670"/>
                </a:lnTo>
                <a:lnTo>
                  <a:pt x="612969" y="661670"/>
                </a:lnTo>
                <a:lnTo>
                  <a:pt x="605504" y="654050"/>
                </a:lnTo>
                <a:lnTo>
                  <a:pt x="605504" y="635000"/>
                </a:lnTo>
                <a:lnTo>
                  <a:pt x="612969" y="628650"/>
                </a:lnTo>
                <a:lnTo>
                  <a:pt x="673222" y="628650"/>
                </a:lnTo>
                <a:lnTo>
                  <a:pt x="672215" y="623570"/>
                </a:lnTo>
                <a:lnTo>
                  <a:pt x="660554" y="607060"/>
                </a:lnTo>
                <a:lnTo>
                  <a:pt x="643276" y="594360"/>
                </a:lnTo>
                <a:lnTo>
                  <a:pt x="622147" y="590550"/>
                </a:lnTo>
                <a:close/>
              </a:path>
              <a:path w="828675" h="830579">
                <a:moveTo>
                  <a:pt x="828591" y="426720"/>
                </a:moveTo>
                <a:lnTo>
                  <a:pt x="790878" y="426720"/>
                </a:lnTo>
                <a:lnTo>
                  <a:pt x="790878" y="494030"/>
                </a:lnTo>
                <a:lnTo>
                  <a:pt x="688942" y="551180"/>
                </a:lnTo>
                <a:lnTo>
                  <a:pt x="683001" y="554990"/>
                </a:lnTo>
                <a:lnTo>
                  <a:pt x="679323" y="561340"/>
                </a:lnTo>
                <a:lnTo>
                  <a:pt x="679323" y="683260"/>
                </a:lnTo>
                <a:lnTo>
                  <a:pt x="544681" y="763270"/>
                </a:lnTo>
                <a:lnTo>
                  <a:pt x="618432" y="763270"/>
                </a:lnTo>
                <a:lnTo>
                  <a:pt x="713538" y="707390"/>
                </a:lnTo>
                <a:lnTo>
                  <a:pt x="717043" y="701040"/>
                </a:lnTo>
                <a:lnTo>
                  <a:pt x="717043" y="579120"/>
                </a:lnTo>
                <a:lnTo>
                  <a:pt x="824920" y="518160"/>
                </a:lnTo>
                <a:lnTo>
                  <a:pt x="828598" y="511810"/>
                </a:lnTo>
                <a:lnTo>
                  <a:pt x="828591" y="426720"/>
                </a:lnTo>
                <a:close/>
              </a:path>
              <a:path w="828675" h="830579">
                <a:moveTo>
                  <a:pt x="210095" y="547370"/>
                </a:moveTo>
                <a:lnTo>
                  <a:pt x="172375" y="547370"/>
                </a:lnTo>
                <a:lnTo>
                  <a:pt x="172375" y="679450"/>
                </a:lnTo>
                <a:lnTo>
                  <a:pt x="173855" y="687070"/>
                </a:lnTo>
                <a:lnTo>
                  <a:pt x="177892" y="693420"/>
                </a:lnTo>
                <a:lnTo>
                  <a:pt x="183886" y="697230"/>
                </a:lnTo>
                <a:lnTo>
                  <a:pt x="191235" y="698500"/>
                </a:lnTo>
                <a:lnTo>
                  <a:pt x="259287" y="698500"/>
                </a:lnTo>
                <a:lnTo>
                  <a:pt x="267615" y="711200"/>
                </a:lnTo>
                <a:lnTo>
                  <a:pt x="278879" y="720090"/>
                </a:lnTo>
                <a:lnTo>
                  <a:pt x="292481" y="726440"/>
                </a:lnTo>
                <a:lnTo>
                  <a:pt x="307819" y="728980"/>
                </a:lnTo>
                <a:lnTo>
                  <a:pt x="328958" y="725170"/>
                </a:lnTo>
                <a:lnTo>
                  <a:pt x="346240" y="713740"/>
                </a:lnTo>
                <a:lnTo>
                  <a:pt x="357903" y="695960"/>
                </a:lnTo>
                <a:lnTo>
                  <a:pt x="358658" y="692150"/>
                </a:lnTo>
                <a:lnTo>
                  <a:pt x="298657" y="692150"/>
                </a:lnTo>
                <a:lnTo>
                  <a:pt x="291191" y="684530"/>
                </a:lnTo>
                <a:lnTo>
                  <a:pt x="291191" y="665480"/>
                </a:lnTo>
                <a:lnTo>
                  <a:pt x="294924" y="661670"/>
                </a:lnTo>
                <a:lnTo>
                  <a:pt x="210095" y="661670"/>
                </a:lnTo>
                <a:lnTo>
                  <a:pt x="210095" y="547370"/>
                </a:lnTo>
                <a:close/>
              </a:path>
              <a:path w="828675" h="830579">
                <a:moveTo>
                  <a:pt x="670549" y="668020"/>
                </a:moveTo>
                <a:lnTo>
                  <a:pt x="573599" y="668020"/>
                </a:lnTo>
                <a:lnTo>
                  <a:pt x="581934" y="680720"/>
                </a:lnTo>
                <a:lnTo>
                  <a:pt x="593200" y="690880"/>
                </a:lnTo>
                <a:lnTo>
                  <a:pt x="606802" y="697230"/>
                </a:lnTo>
                <a:lnTo>
                  <a:pt x="622147" y="698500"/>
                </a:lnTo>
                <a:lnTo>
                  <a:pt x="643276" y="694690"/>
                </a:lnTo>
                <a:lnTo>
                  <a:pt x="660554" y="683260"/>
                </a:lnTo>
                <a:lnTo>
                  <a:pt x="670549" y="668020"/>
                </a:lnTo>
                <a:close/>
              </a:path>
              <a:path w="828675" h="830579">
                <a:moveTo>
                  <a:pt x="358705" y="657860"/>
                </a:moveTo>
                <a:lnTo>
                  <a:pt x="317013" y="657860"/>
                </a:lnTo>
                <a:lnTo>
                  <a:pt x="324463" y="665480"/>
                </a:lnTo>
                <a:lnTo>
                  <a:pt x="324463" y="684530"/>
                </a:lnTo>
                <a:lnTo>
                  <a:pt x="317013" y="692150"/>
                </a:lnTo>
                <a:lnTo>
                  <a:pt x="358658" y="692150"/>
                </a:lnTo>
                <a:lnTo>
                  <a:pt x="362182" y="674370"/>
                </a:lnTo>
                <a:lnTo>
                  <a:pt x="358705" y="657860"/>
                </a:lnTo>
                <a:close/>
              </a:path>
              <a:path w="828675" h="830579">
                <a:moveTo>
                  <a:pt x="307819" y="621030"/>
                </a:moveTo>
                <a:lnTo>
                  <a:pt x="289895" y="623570"/>
                </a:lnTo>
                <a:lnTo>
                  <a:pt x="274518" y="632460"/>
                </a:lnTo>
                <a:lnTo>
                  <a:pt x="262704" y="645160"/>
                </a:lnTo>
                <a:lnTo>
                  <a:pt x="255468" y="661670"/>
                </a:lnTo>
                <a:lnTo>
                  <a:pt x="294924" y="661670"/>
                </a:lnTo>
                <a:lnTo>
                  <a:pt x="298657" y="657860"/>
                </a:lnTo>
                <a:lnTo>
                  <a:pt x="358705" y="657860"/>
                </a:lnTo>
                <a:lnTo>
                  <a:pt x="357903" y="654050"/>
                </a:lnTo>
                <a:lnTo>
                  <a:pt x="346240" y="636270"/>
                </a:lnTo>
                <a:lnTo>
                  <a:pt x="328958" y="624840"/>
                </a:lnTo>
                <a:lnTo>
                  <a:pt x="307819" y="621030"/>
                </a:lnTo>
                <a:close/>
              </a:path>
              <a:path w="828675" h="830579">
                <a:moveTo>
                  <a:pt x="673222" y="628650"/>
                </a:moveTo>
                <a:lnTo>
                  <a:pt x="631326" y="628650"/>
                </a:lnTo>
                <a:lnTo>
                  <a:pt x="638775" y="635000"/>
                </a:lnTo>
                <a:lnTo>
                  <a:pt x="638775" y="654050"/>
                </a:lnTo>
                <a:lnTo>
                  <a:pt x="631326" y="661670"/>
                </a:lnTo>
                <a:lnTo>
                  <a:pt x="673018" y="661670"/>
                </a:lnTo>
                <a:lnTo>
                  <a:pt x="676494" y="645160"/>
                </a:lnTo>
                <a:lnTo>
                  <a:pt x="673222" y="628650"/>
                </a:lnTo>
                <a:close/>
              </a:path>
              <a:path w="828675" h="830579">
                <a:moveTo>
                  <a:pt x="510624" y="469900"/>
                </a:moveTo>
                <a:lnTo>
                  <a:pt x="489488" y="473710"/>
                </a:lnTo>
                <a:lnTo>
                  <a:pt x="472211" y="485140"/>
                </a:lnTo>
                <a:lnTo>
                  <a:pt x="460553" y="502920"/>
                </a:lnTo>
                <a:lnTo>
                  <a:pt x="456276" y="523240"/>
                </a:lnTo>
                <a:lnTo>
                  <a:pt x="460553" y="544830"/>
                </a:lnTo>
                <a:lnTo>
                  <a:pt x="472211" y="561340"/>
                </a:lnTo>
                <a:lnTo>
                  <a:pt x="489488" y="574040"/>
                </a:lnTo>
                <a:lnTo>
                  <a:pt x="510624" y="577850"/>
                </a:lnTo>
                <a:lnTo>
                  <a:pt x="528559" y="574040"/>
                </a:lnTo>
                <a:lnTo>
                  <a:pt x="543931" y="566420"/>
                </a:lnTo>
                <a:lnTo>
                  <a:pt x="555737" y="553720"/>
                </a:lnTo>
                <a:lnTo>
                  <a:pt x="561861" y="539750"/>
                </a:lnTo>
                <a:lnTo>
                  <a:pt x="501461" y="539750"/>
                </a:lnTo>
                <a:lnTo>
                  <a:pt x="493996" y="532130"/>
                </a:lnTo>
                <a:lnTo>
                  <a:pt x="493996" y="514350"/>
                </a:lnTo>
                <a:lnTo>
                  <a:pt x="501461" y="506730"/>
                </a:lnTo>
                <a:lnTo>
                  <a:pt x="635946" y="506730"/>
                </a:lnTo>
                <a:lnTo>
                  <a:pt x="635946" y="499110"/>
                </a:lnTo>
                <a:lnTo>
                  <a:pt x="559172" y="499110"/>
                </a:lnTo>
                <a:lnTo>
                  <a:pt x="550841" y="487680"/>
                </a:lnTo>
                <a:lnTo>
                  <a:pt x="539571" y="477520"/>
                </a:lnTo>
                <a:lnTo>
                  <a:pt x="525965" y="471170"/>
                </a:lnTo>
                <a:lnTo>
                  <a:pt x="510624" y="469900"/>
                </a:lnTo>
                <a:close/>
              </a:path>
              <a:path w="828675" h="830579">
                <a:moveTo>
                  <a:pt x="386433" y="41910"/>
                </a:moveTo>
                <a:lnTo>
                  <a:pt x="312471" y="41910"/>
                </a:lnTo>
                <a:lnTo>
                  <a:pt x="395454" y="91440"/>
                </a:lnTo>
                <a:lnTo>
                  <a:pt x="395454" y="307340"/>
                </a:lnTo>
                <a:lnTo>
                  <a:pt x="282484" y="307340"/>
                </a:lnTo>
                <a:lnTo>
                  <a:pt x="275142" y="309880"/>
                </a:lnTo>
                <a:lnTo>
                  <a:pt x="269147" y="313690"/>
                </a:lnTo>
                <a:lnTo>
                  <a:pt x="265106" y="318770"/>
                </a:lnTo>
                <a:lnTo>
                  <a:pt x="263625" y="326390"/>
                </a:lnTo>
                <a:lnTo>
                  <a:pt x="263625" y="464820"/>
                </a:lnTo>
                <a:lnTo>
                  <a:pt x="251299" y="473710"/>
                </a:lnTo>
                <a:lnTo>
                  <a:pt x="241681" y="485140"/>
                </a:lnTo>
                <a:lnTo>
                  <a:pt x="235428" y="497840"/>
                </a:lnTo>
                <a:lnTo>
                  <a:pt x="233198" y="513080"/>
                </a:lnTo>
                <a:lnTo>
                  <a:pt x="237477" y="534670"/>
                </a:lnTo>
                <a:lnTo>
                  <a:pt x="249138" y="551180"/>
                </a:lnTo>
                <a:lnTo>
                  <a:pt x="266416" y="563880"/>
                </a:lnTo>
                <a:lnTo>
                  <a:pt x="287545" y="567690"/>
                </a:lnTo>
                <a:lnTo>
                  <a:pt x="308683" y="563880"/>
                </a:lnTo>
                <a:lnTo>
                  <a:pt x="325966" y="551180"/>
                </a:lnTo>
                <a:lnTo>
                  <a:pt x="337629" y="534670"/>
                </a:lnTo>
                <a:lnTo>
                  <a:pt x="338636" y="529590"/>
                </a:lnTo>
                <a:lnTo>
                  <a:pt x="278382" y="529590"/>
                </a:lnTo>
                <a:lnTo>
                  <a:pt x="270917" y="521970"/>
                </a:lnTo>
                <a:lnTo>
                  <a:pt x="270917" y="504190"/>
                </a:lnTo>
                <a:lnTo>
                  <a:pt x="278382" y="496570"/>
                </a:lnTo>
                <a:lnTo>
                  <a:pt x="339060" y="496570"/>
                </a:lnTo>
                <a:lnTo>
                  <a:pt x="338841" y="495300"/>
                </a:lnTo>
                <a:lnTo>
                  <a:pt x="330349" y="480060"/>
                </a:lnTo>
                <a:lnTo>
                  <a:pt x="317495" y="468630"/>
                </a:lnTo>
                <a:lnTo>
                  <a:pt x="301344" y="461010"/>
                </a:lnTo>
                <a:lnTo>
                  <a:pt x="301344" y="345440"/>
                </a:lnTo>
                <a:lnTo>
                  <a:pt x="433173" y="345440"/>
                </a:lnTo>
                <a:lnTo>
                  <a:pt x="433173" y="264160"/>
                </a:lnTo>
                <a:lnTo>
                  <a:pt x="586644" y="264160"/>
                </a:lnTo>
                <a:lnTo>
                  <a:pt x="593993" y="262890"/>
                </a:lnTo>
                <a:lnTo>
                  <a:pt x="599987" y="259080"/>
                </a:lnTo>
                <a:lnTo>
                  <a:pt x="604024" y="252730"/>
                </a:lnTo>
                <a:lnTo>
                  <a:pt x="605504" y="246380"/>
                </a:lnTo>
                <a:lnTo>
                  <a:pt x="605504" y="227330"/>
                </a:lnTo>
                <a:lnTo>
                  <a:pt x="433173" y="227330"/>
                </a:lnTo>
                <a:lnTo>
                  <a:pt x="433173" y="91440"/>
                </a:lnTo>
                <a:lnTo>
                  <a:pt x="488464" y="58420"/>
                </a:lnTo>
                <a:lnTo>
                  <a:pt x="414329" y="58420"/>
                </a:lnTo>
                <a:lnTo>
                  <a:pt x="386433" y="41910"/>
                </a:lnTo>
                <a:close/>
              </a:path>
              <a:path w="828675" h="830579">
                <a:moveTo>
                  <a:pt x="635946" y="506730"/>
                </a:moveTo>
                <a:lnTo>
                  <a:pt x="519771" y="506730"/>
                </a:lnTo>
                <a:lnTo>
                  <a:pt x="527236" y="514350"/>
                </a:lnTo>
                <a:lnTo>
                  <a:pt x="527236" y="532130"/>
                </a:lnTo>
                <a:lnTo>
                  <a:pt x="519771" y="539750"/>
                </a:lnTo>
                <a:lnTo>
                  <a:pt x="561861" y="539750"/>
                </a:lnTo>
                <a:lnTo>
                  <a:pt x="562975" y="537210"/>
                </a:lnTo>
                <a:lnTo>
                  <a:pt x="617086" y="537210"/>
                </a:lnTo>
                <a:lnTo>
                  <a:pt x="624423" y="535940"/>
                </a:lnTo>
                <a:lnTo>
                  <a:pt x="630418" y="532130"/>
                </a:lnTo>
                <a:lnTo>
                  <a:pt x="634462" y="525780"/>
                </a:lnTo>
                <a:lnTo>
                  <a:pt x="635946" y="518160"/>
                </a:lnTo>
                <a:lnTo>
                  <a:pt x="635946" y="506730"/>
                </a:lnTo>
                <a:close/>
              </a:path>
              <a:path w="828675" h="830579">
                <a:moveTo>
                  <a:pt x="339060" y="496570"/>
                </a:moveTo>
                <a:lnTo>
                  <a:pt x="296723" y="496570"/>
                </a:lnTo>
                <a:lnTo>
                  <a:pt x="304189" y="504190"/>
                </a:lnTo>
                <a:lnTo>
                  <a:pt x="304189" y="521970"/>
                </a:lnTo>
                <a:lnTo>
                  <a:pt x="296723" y="529590"/>
                </a:lnTo>
                <a:lnTo>
                  <a:pt x="338636" y="529590"/>
                </a:lnTo>
                <a:lnTo>
                  <a:pt x="341908" y="513080"/>
                </a:lnTo>
                <a:lnTo>
                  <a:pt x="339060" y="496570"/>
                </a:lnTo>
                <a:close/>
              </a:path>
              <a:path w="828675" h="830579">
                <a:moveTo>
                  <a:pt x="589343" y="41910"/>
                </a:moveTo>
                <a:lnTo>
                  <a:pt x="516109" y="41910"/>
                </a:lnTo>
                <a:lnTo>
                  <a:pt x="689476" y="147320"/>
                </a:lnTo>
                <a:lnTo>
                  <a:pt x="689492" y="269240"/>
                </a:lnTo>
                <a:lnTo>
                  <a:pt x="693122" y="275590"/>
                </a:lnTo>
                <a:lnTo>
                  <a:pt x="790863" y="330200"/>
                </a:lnTo>
                <a:lnTo>
                  <a:pt x="790878" y="388620"/>
                </a:lnTo>
                <a:lnTo>
                  <a:pt x="617086" y="388620"/>
                </a:lnTo>
                <a:lnTo>
                  <a:pt x="609737" y="389890"/>
                </a:lnTo>
                <a:lnTo>
                  <a:pt x="603743" y="393700"/>
                </a:lnTo>
                <a:lnTo>
                  <a:pt x="599706" y="400050"/>
                </a:lnTo>
                <a:lnTo>
                  <a:pt x="598227" y="407670"/>
                </a:lnTo>
                <a:lnTo>
                  <a:pt x="598227" y="499110"/>
                </a:lnTo>
                <a:lnTo>
                  <a:pt x="635946" y="499110"/>
                </a:lnTo>
                <a:lnTo>
                  <a:pt x="635946" y="426720"/>
                </a:lnTo>
                <a:lnTo>
                  <a:pt x="828591" y="426720"/>
                </a:lnTo>
                <a:lnTo>
                  <a:pt x="828582" y="313690"/>
                </a:lnTo>
                <a:lnTo>
                  <a:pt x="824920" y="307340"/>
                </a:lnTo>
                <a:lnTo>
                  <a:pt x="727211" y="251460"/>
                </a:lnTo>
                <a:lnTo>
                  <a:pt x="727196" y="129540"/>
                </a:lnTo>
                <a:lnTo>
                  <a:pt x="723754" y="123190"/>
                </a:lnTo>
                <a:lnTo>
                  <a:pt x="589343" y="41910"/>
                </a:lnTo>
                <a:close/>
              </a:path>
              <a:path w="828675" h="830579">
                <a:moveTo>
                  <a:pt x="199942" y="214630"/>
                </a:moveTo>
                <a:lnTo>
                  <a:pt x="162223" y="214630"/>
                </a:lnTo>
                <a:lnTo>
                  <a:pt x="162223" y="299720"/>
                </a:lnTo>
                <a:lnTo>
                  <a:pt x="146081" y="307340"/>
                </a:lnTo>
                <a:lnTo>
                  <a:pt x="133232" y="318770"/>
                </a:lnTo>
                <a:lnTo>
                  <a:pt x="124741" y="334010"/>
                </a:lnTo>
                <a:lnTo>
                  <a:pt x="121674" y="351790"/>
                </a:lnTo>
                <a:lnTo>
                  <a:pt x="125951" y="373380"/>
                </a:lnTo>
                <a:lnTo>
                  <a:pt x="137609" y="389890"/>
                </a:lnTo>
                <a:lnTo>
                  <a:pt x="154886" y="401320"/>
                </a:lnTo>
                <a:lnTo>
                  <a:pt x="176022" y="406400"/>
                </a:lnTo>
                <a:lnTo>
                  <a:pt x="197151" y="401320"/>
                </a:lnTo>
                <a:lnTo>
                  <a:pt x="214429" y="389890"/>
                </a:lnTo>
                <a:lnTo>
                  <a:pt x="226090" y="373380"/>
                </a:lnTo>
                <a:lnTo>
                  <a:pt x="227096" y="368300"/>
                </a:lnTo>
                <a:lnTo>
                  <a:pt x="166875" y="368300"/>
                </a:lnTo>
                <a:lnTo>
                  <a:pt x="159394" y="360680"/>
                </a:lnTo>
                <a:lnTo>
                  <a:pt x="159394" y="342900"/>
                </a:lnTo>
                <a:lnTo>
                  <a:pt x="166875" y="335280"/>
                </a:lnTo>
                <a:lnTo>
                  <a:pt x="227573" y="335280"/>
                </a:lnTo>
                <a:lnTo>
                  <a:pt x="221892" y="322580"/>
                </a:lnTo>
                <a:lnTo>
                  <a:pt x="212275" y="312420"/>
                </a:lnTo>
                <a:lnTo>
                  <a:pt x="199942" y="303530"/>
                </a:lnTo>
                <a:lnTo>
                  <a:pt x="199942" y="214630"/>
                </a:lnTo>
                <a:close/>
              </a:path>
              <a:path w="828675" h="830579">
                <a:moveTo>
                  <a:pt x="524407" y="264160"/>
                </a:moveTo>
                <a:lnTo>
                  <a:pt x="486688" y="264160"/>
                </a:lnTo>
                <a:lnTo>
                  <a:pt x="486688" y="299720"/>
                </a:lnTo>
                <a:lnTo>
                  <a:pt x="470530" y="307340"/>
                </a:lnTo>
                <a:lnTo>
                  <a:pt x="457677" y="318770"/>
                </a:lnTo>
                <a:lnTo>
                  <a:pt x="449188" y="334010"/>
                </a:lnTo>
                <a:lnTo>
                  <a:pt x="446124" y="351790"/>
                </a:lnTo>
                <a:lnTo>
                  <a:pt x="450403" y="373380"/>
                </a:lnTo>
                <a:lnTo>
                  <a:pt x="462064" y="389890"/>
                </a:lnTo>
                <a:lnTo>
                  <a:pt x="479342" y="401320"/>
                </a:lnTo>
                <a:lnTo>
                  <a:pt x="500471" y="406400"/>
                </a:lnTo>
                <a:lnTo>
                  <a:pt x="521609" y="401320"/>
                </a:lnTo>
                <a:lnTo>
                  <a:pt x="538892" y="389890"/>
                </a:lnTo>
                <a:lnTo>
                  <a:pt x="550554" y="373380"/>
                </a:lnTo>
                <a:lnTo>
                  <a:pt x="551561" y="368300"/>
                </a:lnTo>
                <a:lnTo>
                  <a:pt x="491308" y="368300"/>
                </a:lnTo>
                <a:lnTo>
                  <a:pt x="483843" y="360680"/>
                </a:lnTo>
                <a:lnTo>
                  <a:pt x="483843" y="342900"/>
                </a:lnTo>
                <a:lnTo>
                  <a:pt x="491308" y="335280"/>
                </a:lnTo>
                <a:lnTo>
                  <a:pt x="552033" y="335280"/>
                </a:lnTo>
                <a:lnTo>
                  <a:pt x="546345" y="322580"/>
                </a:lnTo>
                <a:lnTo>
                  <a:pt x="536726" y="312420"/>
                </a:lnTo>
                <a:lnTo>
                  <a:pt x="524407" y="303530"/>
                </a:lnTo>
                <a:lnTo>
                  <a:pt x="524407" y="264160"/>
                </a:lnTo>
                <a:close/>
              </a:path>
              <a:path w="828675" h="830579">
                <a:moveTo>
                  <a:pt x="227573" y="335280"/>
                </a:moveTo>
                <a:lnTo>
                  <a:pt x="185184" y="335280"/>
                </a:lnTo>
                <a:lnTo>
                  <a:pt x="192650" y="342900"/>
                </a:lnTo>
                <a:lnTo>
                  <a:pt x="192650" y="360680"/>
                </a:lnTo>
                <a:lnTo>
                  <a:pt x="185184" y="368300"/>
                </a:lnTo>
                <a:lnTo>
                  <a:pt x="227096" y="368300"/>
                </a:lnTo>
                <a:lnTo>
                  <a:pt x="230369" y="351790"/>
                </a:lnTo>
                <a:lnTo>
                  <a:pt x="228141" y="336550"/>
                </a:lnTo>
                <a:lnTo>
                  <a:pt x="227573" y="335280"/>
                </a:lnTo>
                <a:close/>
              </a:path>
              <a:path w="828675" h="830579">
                <a:moveTo>
                  <a:pt x="552033" y="335280"/>
                </a:moveTo>
                <a:lnTo>
                  <a:pt x="509649" y="335280"/>
                </a:lnTo>
                <a:lnTo>
                  <a:pt x="517114" y="342900"/>
                </a:lnTo>
                <a:lnTo>
                  <a:pt x="517114" y="360680"/>
                </a:lnTo>
                <a:lnTo>
                  <a:pt x="509649" y="368300"/>
                </a:lnTo>
                <a:lnTo>
                  <a:pt x="551561" y="368300"/>
                </a:lnTo>
                <a:lnTo>
                  <a:pt x="554834" y="351790"/>
                </a:lnTo>
                <a:lnTo>
                  <a:pt x="552601" y="336550"/>
                </a:lnTo>
                <a:lnTo>
                  <a:pt x="552033" y="335280"/>
                </a:lnTo>
                <a:close/>
              </a:path>
              <a:path w="828675" h="830579">
                <a:moveTo>
                  <a:pt x="265773" y="214630"/>
                </a:moveTo>
                <a:lnTo>
                  <a:pt x="225072" y="214630"/>
                </a:lnTo>
                <a:lnTo>
                  <a:pt x="232304" y="229870"/>
                </a:lnTo>
                <a:lnTo>
                  <a:pt x="244111" y="242570"/>
                </a:lnTo>
                <a:lnTo>
                  <a:pt x="259486" y="251460"/>
                </a:lnTo>
                <a:lnTo>
                  <a:pt x="277424" y="254000"/>
                </a:lnTo>
                <a:lnTo>
                  <a:pt x="298557" y="250190"/>
                </a:lnTo>
                <a:lnTo>
                  <a:pt x="315829" y="238760"/>
                </a:lnTo>
                <a:lnTo>
                  <a:pt x="327481" y="220980"/>
                </a:lnTo>
                <a:lnTo>
                  <a:pt x="328282" y="217170"/>
                </a:lnTo>
                <a:lnTo>
                  <a:pt x="268261" y="217170"/>
                </a:lnTo>
                <a:lnTo>
                  <a:pt x="265773" y="214630"/>
                </a:lnTo>
                <a:close/>
              </a:path>
              <a:path w="828675" h="830579">
                <a:moveTo>
                  <a:pt x="581599" y="115570"/>
                </a:moveTo>
                <a:lnTo>
                  <a:pt x="560461" y="120650"/>
                </a:lnTo>
                <a:lnTo>
                  <a:pt x="543178" y="132080"/>
                </a:lnTo>
                <a:lnTo>
                  <a:pt x="531515" y="148590"/>
                </a:lnTo>
                <a:lnTo>
                  <a:pt x="527236" y="170180"/>
                </a:lnTo>
                <a:lnTo>
                  <a:pt x="530303" y="187960"/>
                </a:lnTo>
                <a:lnTo>
                  <a:pt x="538793" y="203200"/>
                </a:lnTo>
                <a:lnTo>
                  <a:pt x="551642" y="214630"/>
                </a:lnTo>
                <a:lnTo>
                  <a:pt x="567784" y="222250"/>
                </a:lnTo>
                <a:lnTo>
                  <a:pt x="567784" y="227330"/>
                </a:lnTo>
                <a:lnTo>
                  <a:pt x="605504" y="227330"/>
                </a:lnTo>
                <a:lnTo>
                  <a:pt x="605504" y="218440"/>
                </a:lnTo>
                <a:lnTo>
                  <a:pt x="617839" y="210820"/>
                </a:lnTo>
                <a:lnTo>
                  <a:pt x="627461" y="199390"/>
                </a:lnTo>
                <a:lnTo>
                  <a:pt x="633147" y="186690"/>
                </a:lnTo>
                <a:lnTo>
                  <a:pt x="572420" y="186690"/>
                </a:lnTo>
                <a:lnTo>
                  <a:pt x="564955" y="179070"/>
                </a:lnTo>
                <a:lnTo>
                  <a:pt x="564955" y="161290"/>
                </a:lnTo>
                <a:lnTo>
                  <a:pt x="572420" y="153670"/>
                </a:lnTo>
                <a:lnTo>
                  <a:pt x="632674" y="153670"/>
                </a:lnTo>
                <a:lnTo>
                  <a:pt x="631667" y="148590"/>
                </a:lnTo>
                <a:lnTo>
                  <a:pt x="620006" y="132080"/>
                </a:lnTo>
                <a:lnTo>
                  <a:pt x="602728" y="120650"/>
                </a:lnTo>
                <a:lnTo>
                  <a:pt x="581599" y="115570"/>
                </a:lnTo>
                <a:close/>
              </a:path>
              <a:path w="828675" h="830579">
                <a:moveTo>
                  <a:pt x="328487" y="184150"/>
                </a:moveTo>
                <a:lnTo>
                  <a:pt x="286571" y="184150"/>
                </a:lnTo>
                <a:lnTo>
                  <a:pt x="294036" y="191770"/>
                </a:lnTo>
                <a:lnTo>
                  <a:pt x="294036" y="209550"/>
                </a:lnTo>
                <a:lnTo>
                  <a:pt x="286571" y="217170"/>
                </a:lnTo>
                <a:lnTo>
                  <a:pt x="328282" y="217170"/>
                </a:lnTo>
                <a:lnTo>
                  <a:pt x="331755" y="200660"/>
                </a:lnTo>
                <a:lnTo>
                  <a:pt x="328487" y="184150"/>
                </a:lnTo>
                <a:close/>
              </a:path>
              <a:path w="828675" h="830579">
                <a:moveTo>
                  <a:pt x="632674" y="153670"/>
                </a:moveTo>
                <a:lnTo>
                  <a:pt x="590762" y="153670"/>
                </a:lnTo>
                <a:lnTo>
                  <a:pt x="598227" y="161290"/>
                </a:lnTo>
                <a:lnTo>
                  <a:pt x="598227" y="179070"/>
                </a:lnTo>
                <a:lnTo>
                  <a:pt x="590762" y="186690"/>
                </a:lnTo>
                <a:lnTo>
                  <a:pt x="633147" y="186690"/>
                </a:lnTo>
                <a:lnTo>
                  <a:pt x="633716" y="185420"/>
                </a:lnTo>
                <a:lnTo>
                  <a:pt x="635946" y="170180"/>
                </a:lnTo>
                <a:lnTo>
                  <a:pt x="632674" y="153670"/>
                </a:lnTo>
                <a:close/>
              </a:path>
              <a:path w="828675" h="830579">
                <a:moveTo>
                  <a:pt x="277424" y="146050"/>
                </a:moveTo>
                <a:lnTo>
                  <a:pt x="262089" y="148590"/>
                </a:lnTo>
                <a:lnTo>
                  <a:pt x="248482" y="154940"/>
                </a:lnTo>
                <a:lnTo>
                  <a:pt x="237208" y="163830"/>
                </a:lnTo>
                <a:lnTo>
                  <a:pt x="228876" y="176530"/>
                </a:lnTo>
                <a:lnTo>
                  <a:pt x="325688" y="176530"/>
                </a:lnTo>
                <a:lnTo>
                  <a:pt x="315829" y="162560"/>
                </a:lnTo>
                <a:lnTo>
                  <a:pt x="298557" y="151130"/>
                </a:lnTo>
                <a:lnTo>
                  <a:pt x="277424" y="146050"/>
                </a:lnTo>
                <a:close/>
              </a:path>
              <a:path w="828675" h="830579">
                <a:moveTo>
                  <a:pt x="520038" y="0"/>
                </a:moveTo>
                <a:lnTo>
                  <a:pt x="512541" y="0"/>
                </a:lnTo>
                <a:lnTo>
                  <a:pt x="414329" y="58420"/>
                </a:lnTo>
                <a:lnTo>
                  <a:pt x="488464" y="58420"/>
                </a:lnTo>
                <a:lnTo>
                  <a:pt x="516109" y="41910"/>
                </a:lnTo>
                <a:lnTo>
                  <a:pt x="589343" y="41910"/>
                </a:lnTo>
                <a:lnTo>
                  <a:pt x="520038" y="0"/>
                </a:lnTo>
                <a:close/>
              </a:path>
            </a:pathLst>
          </a:custGeom>
          <a:gradFill flip="none" rotWithShape="1">
            <a:gsLst>
              <a:gs pos="0">
                <a:srgbClr val="0F9ED5">
                  <a:tint val="66000"/>
                  <a:satMod val="160000"/>
                </a:srgbClr>
              </a:gs>
              <a:gs pos="50000">
                <a:srgbClr val="0F9ED5">
                  <a:tint val="44500"/>
                  <a:satMod val="160000"/>
                </a:srgbClr>
              </a:gs>
              <a:gs pos="100000">
                <a:srgbClr val="0F9ED5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txBody>
          <a:bodyPr wrap="square" lIns="0" tIns="0" rIns="0" bIns="0" rtlCol="0"/>
          <a:lstStyle/>
          <a:p>
            <a:endParaRPr sz="1200" kern="0">
              <a:solidFill>
                <a:sysClr val="windowText" lastClr="000000"/>
              </a:solidFill>
            </a:endParaRPr>
          </a:p>
        </p:txBody>
      </p:sp>
      <p:sp>
        <p:nvSpPr>
          <p:cNvPr id="8" name="object 35">
            <a:extLst>
              <a:ext uri="{FF2B5EF4-FFF2-40B4-BE49-F238E27FC236}">
                <a16:creationId xmlns:a16="http://schemas.microsoft.com/office/drawing/2014/main" id="{99881BB4-4747-70A1-66F2-B05F69763770}"/>
              </a:ext>
            </a:extLst>
          </p:cNvPr>
          <p:cNvSpPr/>
          <p:nvPr/>
        </p:nvSpPr>
        <p:spPr>
          <a:xfrm>
            <a:off x="1907936" y="4876038"/>
            <a:ext cx="76200" cy="53340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31750" y="456691"/>
                </a:moveTo>
                <a:lnTo>
                  <a:pt x="0" y="456691"/>
                </a:lnTo>
                <a:lnTo>
                  <a:pt x="38100" y="532891"/>
                </a:lnTo>
                <a:lnTo>
                  <a:pt x="69850" y="469391"/>
                </a:lnTo>
                <a:lnTo>
                  <a:pt x="31750" y="469391"/>
                </a:lnTo>
                <a:lnTo>
                  <a:pt x="31750" y="456691"/>
                </a:lnTo>
                <a:close/>
              </a:path>
              <a:path w="76200" h="533400">
                <a:moveTo>
                  <a:pt x="44450" y="0"/>
                </a:moveTo>
                <a:lnTo>
                  <a:pt x="31750" y="0"/>
                </a:lnTo>
                <a:lnTo>
                  <a:pt x="31750" y="469391"/>
                </a:lnTo>
                <a:lnTo>
                  <a:pt x="44450" y="469391"/>
                </a:lnTo>
                <a:lnTo>
                  <a:pt x="44450" y="0"/>
                </a:lnTo>
                <a:close/>
              </a:path>
              <a:path w="76200" h="533400">
                <a:moveTo>
                  <a:pt x="76200" y="456691"/>
                </a:moveTo>
                <a:lnTo>
                  <a:pt x="44450" y="456691"/>
                </a:lnTo>
                <a:lnTo>
                  <a:pt x="44450" y="469391"/>
                </a:lnTo>
                <a:lnTo>
                  <a:pt x="69850" y="469391"/>
                </a:lnTo>
                <a:lnTo>
                  <a:pt x="76200" y="456691"/>
                </a:lnTo>
                <a:close/>
              </a:path>
            </a:pathLst>
          </a:custGeom>
          <a:gradFill flip="none" rotWithShape="1">
            <a:gsLst>
              <a:gs pos="0">
                <a:srgbClr val="0F9ED5">
                  <a:tint val="66000"/>
                  <a:satMod val="160000"/>
                </a:srgbClr>
              </a:gs>
              <a:gs pos="50000">
                <a:srgbClr val="0F9ED5">
                  <a:tint val="44500"/>
                  <a:satMod val="160000"/>
                </a:srgbClr>
              </a:gs>
              <a:gs pos="100000">
                <a:srgbClr val="0F9ED5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txBody>
          <a:bodyPr wrap="square" lIns="0" tIns="0" rIns="0" bIns="0" rtlCol="0"/>
          <a:lstStyle/>
          <a:p>
            <a:endParaRPr sz="1200" kern="0">
              <a:solidFill>
                <a:sysClr val="windowText" lastClr="000000"/>
              </a:solidFill>
            </a:endParaRPr>
          </a:p>
        </p:txBody>
      </p:sp>
      <p:sp>
        <p:nvSpPr>
          <p:cNvPr id="9" name="object 38">
            <a:extLst>
              <a:ext uri="{FF2B5EF4-FFF2-40B4-BE49-F238E27FC236}">
                <a16:creationId xmlns:a16="http://schemas.microsoft.com/office/drawing/2014/main" id="{5433893F-1706-BA83-184F-0E1DDDD1DEF1}"/>
              </a:ext>
            </a:extLst>
          </p:cNvPr>
          <p:cNvSpPr/>
          <p:nvPr/>
        </p:nvSpPr>
        <p:spPr>
          <a:xfrm>
            <a:off x="1103771" y="2830525"/>
            <a:ext cx="1647825" cy="541020"/>
          </a:xfrm>
          <a:custGeom>
            <a:avLst/>
            <a:gdLst/>
            <a:ahLst/>
            <a:cxnLst/>
            <a:rect l="l" t="t" r="r" b="b"/>
            <a:pathLst>
              <a:path w="1647825" h="541020">
                <a:moveTo>
                  <a:pt x="1557274" y="0"/>
                </a:moveTo>
                <a:lnTo>
                  <a:pt x="90170" y="0"/>
                </a:lnTo>
                <a:lnTo>
                  <a:pt x="55078" y="7088"/>
                </a:lnTo>
                <a:lnTo>
                  <a:pt x="26416" y="26415"/>
                </a:lnTo>
                <a:lnTo>
                  <a:pt x="7088" y="55078"/>
                </a:lnTo>
                <a:lnTo>
                  <a:pt x="0" y="90169"/>
                </a:lnTo>
                <a:lnTo>
                  <a:pt x="0" y="450850"/>
                </a:lnTo>
                <a:lnTo>
                  <a:pt x="7088" y="485941"/>
                </a:lnTo>
                <a:lnTo>
                  <a:pt x="26415" y="514603"/>
                </a:lnTo>
                <a:lnTo>
                  <a:pt x="55078" y="533931"/>
                </a:lnTo>
                <a:lnTo>
                  <a:pt x="90170" y="541019"/>
                </a:lnTo>
                <a:lnTo>
                  <a:pt x="1557274" y="541019"/>
                </a:lnTo>
                <a:lnTo>
                  <a:pt x="1592365" y="533931"/>
                </a:lnTo>
                <a:lnTo>
                  <a:pt x="1621027" y="514603"/>
                </a:lnTo>
                <a:lnTo>
                  <a:pt x="1640355" y="485941"/>
                </a:lnTo>
                <a:lnTo>
                  <a:pt x="1647444" y="450850"/>
                </a:lnTo>
                <a:lnTo>
                  <a:pt x="1647444" y="90169"/>
                </a:lnTo>
                <a:lnTo>
                  <a:pt x="1640355" y="55078"/>
                </a:lnTo>
                <a:lnTo>
                  <a:pt x="1621027" y="26416"/>
                </a:lnTo>
                <a:lnTo>
                  <a:pt x="1592365" y="7088"/>
                </a:lnTo>
                <a:lnTo>
                  <a:pt x="1557274" y="0"/>
                </a:lnTo>
                <a:close/>
              </a:path>
            </a:pathLst>
          </a:custGeom>
          <a:gradFill flip="none" rotWithShape="1">
            <a:gsLst>
              <a:gs pos="0">
                <a:srgbClr val="0F9ED5">
                  <a:tint val="66000"/>
                  <a:satMod val="160000"/>
                </a:srgbClr>
              </a:gs>
              <a:gs pos="50000">
                <a:srgbClr val="0F9ED5">
                  <a:tint val="44500"/>
                  <a:satMod val="160000"/>
                </a:srgbClr>
              </a:gs>
              <a:gs pos="100000">
                <a:srgbClr val="0F9ED5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ern="0">
              <a:solidFill>
                <a:prstClr val="white"/>
              </a:solidFill>
            </a:endParaRPr>
          </a:p>
        </p:txBody>
      </p:sp>
      <p:sp>
        <p:nvSpPr>
          <p:cNvPr id="10" name="object 39">
            <a:extLst>
              <a:ext uri="{FF2B5EF4-FFF2-40B4-BE49-F238E27FC236}">
                <a16:creationId xmlns:a16="http://schemas.microsoft.com/office/drawing/2014/main" id="{8749F93E-55E1-420F-0D00-2341FAA6F0BC}"/>
              </a:ext>
            </a:extLst>
          </p:cNvPr>
          <p:cNvSpPr txBox="1"/>
          <p:nvPr/>
        </p:nvSpPr>
        <p:spPr>
          <a:xfrm>
            <a:off x="1216040" y="2863292"/>
            <a:ext cx="1424940" cy="395621"/>
          </a:xfrm>
          <a:prstGeom prst="rect">
            <a:avLst/>
          </a:prstGeom>
          <a:gradFill flip="none" rotWithShape="1">
            <a:gsLst>
              <a:gs pos="0">
                <a:srgbClr val="0F9ED5">
                  <a:tint val="66000"/>
                  <a:satMod val="160000"/>
                </a:srgbClr>
              </a:gs>
              <a:gs pos="50000">
                <a:srgbClr val="0F9ED5">
                  <a:tint val="44500"/>
                  <a:satMod val="160000"/>
                </a:srgbClr>
              </a:gs>
              <a:gs pos="100000">
                <a:srgbClr val="0F9ED5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23825" algn="ctr">
              <a:spcBef>
                <a:spcPts val="105"/>
              </a:spcBef>
            </a:pPr>
            <a:r>
              <a:rPr sz="1200" kern="0" spc="-10" dirty="0">
                <a:cs typeface="Calibri"/>
              </a:rPr>
              <a:t>Process description</a:t>
            </a:r>
          </a:p>
          <a:p>
            <a:pPr marL="12700" marR="5080" indent="-123825" algn="ctr">
              <a:spcBef>
                <a:spcPts val="105"/>
              </a:spcBef>
            </a:pPr>
            <a:r>
              <a:rPr sz="1200" kern="0" spc="-10" dirty="0">
                <a:cs typeface="Calibri"/>
              </a:rPr>
              <a:t>Prompt</a:t>
            </a: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EF6C1E11-3CDD-7361-7EB0-FF11151C6299}"/>
              </a:ext>
            </a:extLst>
          </p:cNvPr>
          <p:cNvSpPr txBox="1"/>
          <p:nvPr/>
        </p:nvSpPr>
        <p:spPr>
          <a:xfrm>
            <a:off x="5291853" y="4546520"/>
            <a:ext cx="2603500" cy="321242"/>
          </a:xfrm>
          <a:prstGeom prst="rect">
            <a:avLst/>
          </a:prstGeom>
          <a:gradFill flip="none" rotWithShape="1">
            <a:gsLst>
              <a:gs pos="0">
                <a:srgbClr val="0F9ED5">
                  <a:tint val="66000"/>
                  <a:satMod val="160000"/>
                </a:srgbClr>
              </a:gs>
              <a:gs pos="50000">
                <a:srgbClr val="0F9ED5">
                  <a:tint val="44500"/>
                  <a:satMod val="160000"/>
                </a:srgbClr>
              </a:gs>
              <a:gs pos="100000">
                <a:srgbClr val="0F9ED5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000" kern="0" spc="-10" dirty="0">
                <a:solidFill>
                  <a:prstClr val="black">
                    <a:lumMod val="95000"/>
                    <a:lumOff val="5000"/>
                  </a:prstClr>
                </a:solidFill>
                <a:cs typeface="Calibri"/>
              </a:rPr>
              <a:t>Other CoT techniques</a:t>
            </a:r>
            <a:endParaRPr sz="2000" kern="0" dirty="0">
              <a:solidFill>
                <a:prstClr val="black">
                  <a:lumMod val="95000"/>
                  <a:lumOff val="5000"/>
                </a:prstClr>
              </a:solidFill>
              <a:cs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6F4BB3-D21F-20CC-C1AF-D601FF1D6A6D}"/>
              </a:ext>
            </a:extLst>
          </p:cNvPr>
          <p:cNvGrpSpPr/>
          <p:nvPr/>
        </p:nvGrpSpPr>
        <p:grpSpPr>
          <a:xfrm>
            <a:off x="3898413" y="5215301"/>
            <a:ext cx="1647825" cy="541020"/>
            <a:chOff x="6906576" y="2895853"/>
            <a:chExt cx="1647825" cy="541020"/>
          </a:xfrm>
          <a:gradFill flip="none" rotWithShape="1">
            <a:gsLst>
              <a:gs pos="0">
                <a:srgbClr val="0F9ED5">
                  <a:tint val="66000"/>
                  <a:satMod val="160000"/>
                </a:srgbClr>
              </a:gs>
              <a:gs pos="50000">
                <a:srgbClr val="0F9ED5">
                  <a:tint val="44500"/>
                  <a:satMod val="160000"/>
                </a:srgbClr>
              </a:gs>
              <a:gs pos="100000">
                <a:srgbClr val="0F9ED5">
                  <a:tint val="23500"/>
                  <a:satMod val="160000"/>
                </a:srgbClr>
              </a:gs>
            </a:gsLst>
            <a:lin ang="13500000" scaled="1"/>
            <a:tileRect/>
          </a:gradFill>
        </p:grpSpPr>
        <p:sp>
          <p:nvSpPr>
            <p:cNvPr id="13" name="object 38">
              <a:extLst>
                <a:ext uri="{FF2B5EF4-FFF2-40B4-BE49-F238E27FC236}">
                  <a16:creationId xmlns:a16="http://schemas.microsoft.com/office/drawing/2014/main" id="{C22C8857-11C6-34BB-CE75-981C7837AAA2}"/>
                </a:ext>
              </a:extLst>
            </p:cNvPr>
            <p:cNvSpPr/>
            <p:nvPr/>
          </p:nvSpPr>
          <p:spPr>
            <a:xfrm>
              <a:off x="6906576" y="2895853"/>
              <a:ext cx="1647825" cy="541020"/>
            </a:xfrm>
            <a:custGeom>
              <a:avLst/>
              <a:gdLst/>
              <a:ahLst/>
              <a:cxnLst/>
              <a:rect l="l" t="t" r="r" b="b"/>
              <a:pathLst>
                <a:path w="1647825" h="541020">
                  <a:moveTo>
                    <a:pt x="1557274" y="0"/>
                  </a:moveTo>
                  <a:lnTo>
                    <a:pt x="90170" y="0"/>
                  </a:lnTo>
                  <a:lnTo>
                    <a:pt x="55078" y="7088"/>
                  </a:lnTo>
                  <a:lnTo>
                    <a:pt x="26416" y="26415"/>
                  </a:lnTo>
                  <a:lnTo>
                    <a:pt x="7088" y="55078"/>
                  </a:lnTo>
                  <a:lnTo>
                    <a:pt x="0" y="90169"/>
                  </a:lnTo>
                  <a:lnTo>
                    <a:pt x="0" y="450850"/>
                  </a:lnTo>
                  <a:lnTo>
                    <a:pt x="7088" y="485941"/>
                  </a:lnTo>
                  <a:lnTo>
                    <a:pt x="26415" y="514603"/>
                  </a:lnTo>
                  <a:lnTo>
                    <a:pt x="55078" y="533931"/>
                  </a:lnTo>
                  <a:lnTo>
                    <a:pt x="90170" y="541019"/>
                  </a:lnTo>
                  <a:lnTo>
                    <a:pt x="1557274" y="541019"/>
                  </a:lnTo>
                  <a:lnTo>
                    <a:pt x="1592365" y="533931"/>
                  </a:lnTo>
                  <a:lnTo>
                    <a:pt x="1621027" y="514603"/>
                  </a:lnTo>
                  <a:lnTo>
                    <a:pt x="1640355" y="485941"/>
                  </a:lnTo>
                  <a:lnTo>
                    <a:pt x="1647444" y="450850"/>
                  </a:lnTo>
                  <a:lnTo>
                    <a:pt x="1647444" y="90169"/>
                  </a:lnTo>
                  <a:lnTo>
                    <a:pt x="1640355" y="55078"/>
                  </a:lnTo>
                  <a:lnTo>
                    <a:pt x="1621027" y="26416"/>
                  </a:lnTo>
                  <a:lnTo>
                    <a:pt x="1592365" y="7088"/>
                  </a:lnTo>
                  <a:lnTo>
                    <a:pt x="155727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39">
              <a:extLst>
                <a:ext uri="{FF2B5EF4-FFF2-40B4-BE49-F238E27FC236}">
                  <a16:creationId xmlns:a16="http://schemas.microsoft.com/office/drawing/2014/main" id="{61A1411E-217E-E9C4-BC2A-A802A82158EE}"/>
                </a:ext>
              </a:extLst>
            </p:cNvPr>
            <p:cNvSpPr txBox="1"/>
            <p:nvPr/>
          </p:nvSpPr>
          <p:spPr>
            <a:xfrm>
              <a:off x="7016812" y="2942589"/>
              <a:ext cx="1424940" cy="453390"/>
            </a:xfrm>
            <a:prstGeom prst="rect">
              <a:avLst/>
            </a:prstGeom>
            <a:grpFill/>
          </p:spPr>
          <p:txBody>
            <a:bodyPr vert="horz" wrap="square" lIns="0" tIns="13335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Calibri"/>
                </a:rPr>
                <a:t>Zero-shot COT Prompting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CF3BE5-69AE-03C4-9541-C44E4C4C4DDE}"/>
              </a:ext>
            </a:extLst>
          </p:cNvPr>
          <p:cNvGrpSpPr/>
          <p:nvPr/>
        </p:nvGrpSpPr>
        <p:grpSpPr>
          <a:xfrm>
            <a:off x="5757246" y="5215301"/>
            <a:ext cx="1647825" cy="541020"/>
            <a:chOff x="7016812" y="3692703"/>
            <a:chExt cx="1647825" cy="541020"/>
          </a:xfrm>
          <a:gradFill flip="none" rotWithShape="1">
            <a:gsLst>
              <a:gs pos="0">
                <a:srgbClr val="0F9ED5">
                  <a:tint val="66000"/>
                  <a:satMod val="160000"/>
                </a:srgbClr>
              </a:gs>
              <a:gs pos="50000">
                <a:srgbClr val="0F9ED5">
                  <a:tint val="44500"/>
                  <a:satMod val="160000"/>
                </a:srgbClr>
              </a:gs>
              <a:gs pos="100000">
                <a:srgbClr val="0F9ED5">
                  <a:tint val="23500"/>
                  <a:satMod val="160000"/>
                </a:srgbClr>
              </a:gs>
            </a:gsLst>
            <a:lin ang="13500000" scaled="1"/>
            <a:tileRect/>
          </a:gradFill>
        </p:grpSpPr>
        <p:sp>
          <p:nvSpPr>
            <p:cNvPr id="17" name="object 38">
              <a:extLst>
                <a:ext uri="{FF2B5EF4-FFF2-40B4-BE49-F238E27FC236}">
                  <a16:creationId xmlns:a16="http://schemas.microsoft.com/office/drawing/2014/main" id="{6186C2AA-45EE-AE49-DA35-99D84168F034}"/>
                </a:ext>
              </a:extLst>
            </p:cNvPr>
            <p:cNvSpPr/>
            <p:nvPr/>
          </p:nvSpPr>
          <p:spPr>
            <a:xfrm>
              <a:off x="7016812" y="3692703"/>
              <a:ext cx="1647825" cy="541020"/>
            </a:xfrm>
            <a:custGeom>
              <a:avLst/>
              <a:gdLst/>
              <a:ahLst/>
              <a:cxnLst/>
              <a:rect l="l" t="t" r="r" b="b"/>
              <a:pathLst>
                <a:path w="1647825" h="541020">
                  <a:moveTo>
                    <a:pt x="1557274" y="0"/>
                  </a:moveTo>
                  <a:lnTo>
                    <a:pt x="90170" y="0"/>
                  </a:lnTo>
                  <a:lnTo>
                    <a:pt x="55078" y="7088"/>
                  </a:lnTo>
                  <a:lnTo>
                    <a:pt x="26416" y="26415"/>
                  </a:lnTo>
                  <a:lnTo>
                    <a:pt x="7088" y="55078"/>
                  </a:lnTo>
                  <a:lnTo>
                    <a:pt x="0" y="90169"/>
                  </a:lnTo>
                  <a:lnTo>
                    <a:pt x="0" y="450850"/>
                  </a:lnTo>
                  <a:lnTo>
                    <a:pt x="7088" y="485941"/>
                  </a:lnTo>
                  <a:lnTo>
                    <a:pt x="26415" y="514603"/>
                  </a:lnTo>
                  <a:lnTo>
                    <a:pt x="55078" y="533931"/>
                  </a:lnTo>
                  <a:lnTo>
                    <a:pt x="90170" y="541019"/>
                  </a:lnTo>
                  <a:lnTo>
                    <a:pt x="1557274" y="541019"/>
                  </a:lnTo>
                  <a:lnTo>
                    <a:pt x="1592365" y="533931"/>
                  </a:lnTo>
                  <a:lnTo>
                    <a:pt x="1621027" y="514603"/>
                  </a:lnTo>
                  <a:lnTo>
                    <a:pt x="1640355" y="485941"/>
                  </a:lnTo>
                  <a:lnTo>
                    <a:pt x="1647444" y="450850"/>
                  </a:lnTo>
                  <a:lnTo>
                    <a:pt x="1647444" y="90169"/>
                  </a:lnTo>
                  <a:lnTo>
                    <a:pt x="1640355" y="55078"/>
                  </a:lnTo>
                  <a:lnTo>
                    <a:pt x="1621027" y="26416"/>
                  </a:lnTo>
                  <a:lnTo>
                    <a:pt x="1592365" y="7088"/>
                  </a:lnTo>
                  <a:lnTo>
                    <a:pt x="155727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bject 39">
              <a:extLst>
                <a:ext uri="{FF2B5EF4-FFF2-40B4-BE49-F238E27FC236}">
                  <a16:creationId xmlns:a16="http://schemas.microsoft.com/office/drawing/2014/main" id="{DD432B77-D795-B79C-F9AF-7CCBFA6031D2}"/>
                </a:ext>
              </a:extLst>
            </p:cNvPr>
            <p:cNvSpPr txBox="1"/>
            <p:nvPr/>
          </p:nvSpPr>
          <p:spPr>
            <a:xfrm>
              <a:off x="7129461" y="3705605"/>
              <a:ext cx="1424940" cy="453390"/>
            </a:xfrm>
            <a:prstGeom prst="rect">
              <a:avLst/>
            </a:prstGeom>
            <a:grpFill/>
          </p:spPr>
          <p:txBody>
            <a:bodyPr vert="horz" wrap="square" lIns="0" tIns="13335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Calibri"/>
                </a:defRPr>
              </a:lvl1pPr>
            </a:lstStyle>
            <a:p>
              <a:r>
                <a:rPr lang="en-US" dirty="0"/>
                <a:t>Automatic Chain-of-Thought</a:t>
              </a:r>
              <a:endParaRPr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959D70-01E8-7E7B-C9C2-2EE9B938554B}"/>
              </a:ext>
            </a:extLst>
          </p:cNvPr>
          <p:cNvGrpSpPr/>
          <p:nvPr/>
        </p:nvGrpSpPr>
        <p:grpSpPr>
          <a:xfrm>
            <a:off x="7641490" y="5206999"/>
            <a:ext cx="1647825" cy="541020"/>
            <a:chOff x="7016812" y="3692703"/>
            <a:chExt cx="1647825" cy="541020"/>
          </a:xfrm>
          <a:gradFill flip="none" rotWithShape="1">
            <a:gsLst>
              <a:gs pos="0">
                <a:srgbClr val="0F9ED5">
                  <a:tint val="66000"/>
                  <a:satMod val="160000"/>
                </a:srgbClr>
              </a:gs>
              <a:gs pos="50000">
                <a:srgbClr val="0F9ED5">
                  <a:tint val="44500"/>
                  <a:satMod val="160000"/>
                </a:srgbClr>
              </a:gs>
              <a:gs pos="100000">
                <a:srgbClr val="0F9ED5">
                  <a:tint val="23500"/>
                  <a:satMod val="160000"/>
                </a:srgbClr>
              </a:gs>
            </a:gsLst>
            <a:lin ang="13500000" scaled="1"/>
            <a:tileRect/>
          </a:gradFill>
        </p:grpSpPr>
        <p:sp>
          <p:nvSpPr>
            <p:cNvPr id="26" name="object 38">
              <a:extLst>
                <a:ext uri="{FF2B5EF4-FFF2-40B4-BE49-F238E27FC236}">
                  <a16:creationId xmlns:a16="http://schemas.microsoft.com/office/drawing/2014/main" id="{262D5ED2-2C72-D765-6B5C-80D706A1B196}"/>
                </a:ext>
              </a:extLst>
            </p:cNvPr>
            <p:cNvSpPr/>
            <p:nvPr/>
          </p:nvSpPr>
          <p:spPr>
            <a:xfrm>
              <a:off x="7016812" y="3692703"/>
              <a:ext cx="1647825" cy="541020"/>
            </a:xfrm>
            <a:custGeom>
              <a:avLst/>
              <a:gdLst/>
              <a:ahLst/>
              <a:cxnLst/>
              <a:rect l="l" t="t" r="r" b="b"/>
              <a:pathLst>
                <a:path w="1647825" h="541020">
                  <a:moveTo>
                    <a:pt x="1557274" y="0"/>
                  </a:moveTo>
                  <a:lnTo>
                    <a:pt x="90170" y="0"/>
                  </a:lnTo>
                  <a:lnTo>
                    <a:pt x="55078" y="7088"/>
                  </a:lnTo>
                  <a:lnTo>
                    <a:pt x="26416" y="26415"/>
                  </a:lnTo>
                  <a:lnTo>
                    <a:pt x="7088" y="55078"/>
                  </a:lnTo>
                  <a:lnTo>
                    <a:pt x="0" y="90169"/>
                  </a:lnTo>
                  <a:lnTo>
                    <a:pt x="0" y="450850"/>
                  </a:lnTo>
                  <a:lnTo>
                    <a:pt x="7088" y="485941"/>
                  </a:lnTo>
                  <a:lnTo>
                    <a:pt x="26415" y="514603"/>
                  </a:lnTo>
                  <a:lnTo>
                    <a:pt x="55078" y="533931"/>
                  </a:lnTo>
                  <a:lnTo>
                    <a:pt x="90170" y="541019"/>
                  </a:lnTo>
                  <a:lnTo>
                    <a:pt x="1557274" y="541019"/>
                  </a:lnTo>
                  <a:lnTo>
                    <a:pt x="1592365" y="533931"/>
                  </a:lnTo>
                  <a:lnTo>
                    <a:pt x="1621027" y="514603"/>
                  </a:lnTo>
                  <a:lnTo>
                    <a:pt x="1640355" y="485941"/>
                  </a:lnTo>
                  <a:lnTo>
                    <a:pt x="1647444" y="450850"/>
                  </a:lnTo>
                  <a:lnTo>
                    <a:pt x="1647444" y="90169"/>
                  </a:lnTo>
                  <a:lnTo>
                    <a:pt x="1640355" y="55078"/>
                  </a:lnTo>
                  <a:lnTo>
                    <a:pt x="1621027" y="26416"/>
                  </a:lnTo>
                  <a:lnTo>
                    <a:pt x="1592365" y="7088"/>
                  </a:lnTo>
                  <a:lnTo>
                    <a:pt x="155727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bject 39">
              <a:extLst>
                <a:ext uri="{FF2B5EF4-FFF2-40B4-BE49-F238E27FC236}">
                  <a16:creationId xmlns:a16="http://schemas.microsoft.com/office/drawing/2014/main" id="{30C4E740-EA35-931E-9409-79877E5448C5}"/>
                </a:ext>
              </a:extLst>
            </p:cNvPr>
            <p:cNvSpPr txBox="1"/>
            <p:nvPr/>
          </p:nvSpPr>
          <p:spPr>
            <a:xfrm>
              <a:off x="7128254" y="3836643"/>
              <a:ext cx="1424940" cy="228909"/>
            </a:xfrm>
            <a:prstGeom prst="rect">
              <a:avLst/>
            </a:prstGeom>
            <a:grpFill/>
          </p:spPr>
          <p:txBody>
            <a:bodyPr vert="horz" wrap="square" lIns="0" tIns="13335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Calibri"/>
                </a:rPr>
                <a:t>ReAct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/>
              </a:endParaRPr>
            </a:p>
          </p:txBody>
        </p:sp>
      </p:grpSp>
      <p:sp>
        <p:nvSpPr>
          <p:cNvPr id="28" name="object 35">
            <a:extLst>
              <a:ext uri="{FF2B5EF4-FFF2-40B4-BE49-F238E27FC236}">
                <a16:creationId xmlns:a16="http://schemas.microsoft.com/office/drawing/2014/main" id="{6DFBC564-8A10-667E-375B-3DFAFCF1CD00}"/>
              </a:ext>
            </a:extLst>
          </p:cNvPr>
          <p:cNvSpPr/>
          <p:nvPr/>
        </p:nvSpPr>
        <p:spPr>
          <a:xfrm flipH="1">
            <a:off x="1911579" y="3371545"/>
            <a:ext cx="45719" cy="594491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31750" y="456691"/>
                </a:moveTo>
                <a:lnTo>
                  <a:pt x="0" y="456691"/>
                </a:lnTo>
                <a:lnTo>
                  <a:pt x="38100" y="532891"/>
                </a:lnTo>
                <a:lnTo>
                  <a:pt x="69850" y="469391"/>
                </a:lnTo>
                <a:lnTo>
                  <a:pt x="31750" y="469391"/>
                </a:lnTo>
                <a:lnTo>
                  <a:pt x="31750" y="456691"/>
                </a:lnTo>
                <a:close/>
              </a:path>
              <a:path w="76200" h="533400">
                <a:moveTo>
                  <a:pt x="44450" y="0"/>
                </a:moveTo>
                <a:lnTo>
                  <a:pt x="31750" y="0"/>
                </a:lnTo>
                <a:lnTo>
                  <a:pt x="31750" y="469391"/>
                </a:lnTo>
                <a:lnTo>
                  <a:pt x="44450" y="469391"/>
                </a:lnTo>
                <a:lnTo>
                  <a:pt x="44450" y="0"/>
                </a:lnTo>
                <a:close/>
              </a:path>
              <a:path w="76200" h="533400">
                <a:moveTo>
                  <a:pt x="76200" y="456691"/>
                </a:moveTo>
                <a:lnTo>
                  <a:pt x="44450" y="456691"/>
                </a:lnTo>
                <a:lnTo>
                  <a:pt x="44450" y="469391"/>
                </a:lnTo>
                <a:lnTo>
                  <a:pt x="69850" y="469391"/>
                </a:lnTo>
                <a:lnTo>
                  <a:pt x="76200" y="456691"/>
                </a:lnTo>
                <a:close/>
              </a:path>
            </a:pathLst>
          </a:custGeom>
          <a:gradFill flip="none" rotWithShape="1">
            <a:gsLst>
              <a:gs pos="0">
                <a:srgbClr val="0F9ED5">
                  <a:tint val="66000"/>
                  <a:satMod val="160000"/>
                </a:srgbClr>
              </a:gs>
              <a:gs pos="50000">
                <a:srgbClr val="0F9ED5">
                  <a:tint val="44500"/>
                  <a:satMod val="160000"/>
                </a:srgbClr>
              </a:gs>
              <a:gs pos="100000">
                <a:srgbClr val="0F9ED5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txBody>
          <a:bodyPr wrap="square" lIns="0" tIns="0" rIns="0" bIns="0" rtlCol="0"/>
          <a:lstStyle/>
          <a:p>
            <a:endParaRPr sz="1200" kern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90706C5-7A5C-BDB7-A6D5-BB382924D4D7}"/>
                  </a:ext>
                </a:extLst>
              </p14:cNvPr>
              <p14:cNvContentPartPr/>
              <p14:nvPr/>
            </p14:nvContentPartPr>
            <p14:xfrm>
              <a:off x="5241406" y="5409216"/>
              <a:ext cx="2520" cy="5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90706C5-7A5C-BDB7-A6D5-BB382924D4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35286" y="5403096"/>
                <a:ext cx="14760" cy="1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512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5D6FE0-5961-15B0-548D-94C5505C9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E85EA96-05B6-E8BA-4319-6A724B156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CAE94A-FD87-40AD-E663-4D5D92631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C2E0D3-4CEB-3932-AA67-ABA425EF0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99C54CC-EAF5-D1AD-FD49-1EE67AE7F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DBE484-77D9-03E8-A6A1-D4DFF8C4C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B8407A1-7E81-4BD4-1543-71045D4FE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E865A-0A39-D4CC-BE44-F1AED33A3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IN" sz="4800" dirty="0">
                <a:latin typeface="DM Sans" pitchFamily="2" charset="0"/>
              </a:rPr>
              <a:t>Data Connection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BCAD93-FBCA-4925-F578-9228F3EF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 descr="A blue and green logo&#10;&#10;Description automatically generated">
            <a:extLst>
              <a:ext uri="{FF2B5EF4-FFF2-40B4-BE49-F238E27FC236}">
                <a16:creationId xmlns:a16="http://schemas.microsoft.com/office/drawing/2014/main" id="{906CD788-E3EE-C9AC-D450-52DF0E063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019166"/>
            <a:ext cx="838199" cy="8381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833138-D2D0-64C6-1AF9-D3F03658CB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6" t="4205" r="1651" b="3197"/>
          <a:stretch/>
        </p:blipFill>
        <p:spPr>
          <a:xfrm>
            <a:off x="640079" y="2646503"/>
            <a:ext cx="10746697" cy="3540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E07AD4B8-7B70-31FC-5344-58F506A7B38B}"/>
                  </a:ext>
                </a:extLst>
              </p14:cNvPr>
              <p14:cNvContentPartPr/>
              <p14:nvPr/>
            </p14:nvContentPartPr>
            <p14:xfrm>
              <a:off x="2415712" y="3141705"/>
              <a:ext cx="1742400" cy="36972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E07AD4B8-7B70-31FC-5344-58F506A7B3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8072" y="3124065"/>
                <a:ext cx="1778040" cy="40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BE38E10-A5B5-B233-1A2F-A244EECA7A57}"/>
              </a:ext>
            </a:extLst>
          </p:cNvPr>
          <p:cNvGrpSpPr/>
          <p:nvPr/>
        </p:nvGrpSpPr>
        <p:grpSpPr>
          <a:xfrm>
            <a:off x="773032" y="1988625"/>
            <a:ext cx="3674160" cy="931680"/>
            <a:chOff x="773032" y="1988625"/>
            <a:chExt cx="3674160" cy="93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4BF88D8-0B3C-A9A3-C2C0-A40FD07122CD}"/>
                    </a:ext>
                  </a:extLst>
                </p14:cNvPr>
                <p14:cNvContentPartPr/>
                <p14:nvPr/>
              </p14:nvContentPartPr>
              <p14:xfrm>
                <a:off x="898312" y="2102385"/>
                <a:ext cx="48960" cy="3142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4BF88D8-0B3C-A9A3-C2C0-A40FD07122C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0672" y="2084745"/>
                  <a:ext cx="846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5A9B00D-5848-8FA8-D357-45812B9EA1E2}"/>
                    </a:ext>
                  </a:extLst>
                </p14:cNvPr>
                <p14:cNvContentPartPr/>
                <p14:nvPr/>
              </p14:nvContentPartPr>
              <p14:xfrm>
                <a:off x="773032" y="1998345"/>
                <a:ext cx="487080" cy="390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5A9B00D-5848-8FA8-D357-45812B9EA1E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5392" y="1980345"/>
                  <a:ext cx="5227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BEE2C8E-DA86-AD9C-DE7B-C26DEB8BF45D}"/>
                    </a:ext>
                  </a:extLst>
                </p14:cNvPr>
                <p14:cNvContentPartPr/>
                <p14:nvPr/>
              </p14:nvContentPartPr>
              <p14:xfrm>
                <a:off x="1226992" y="2168625"/>
                <a:ext cx="157320" cy="2008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BEE2C8E-DA86-AD9C-DE7B-C26DEB8BF45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08992" y="2150985"/>
                  <a:ext cx="192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EDBBE4A-D8A9-A046-D817-E7C2ECD049E9}"/>
                    </a:ext>
                  </a:extLst>
                </p14:cNvPr>
                <p14:cNvContentPartPr/>
                <p14:nvPr/>
              </p14:nvContentPartPr>
              <p14:xfrm>
                <a:off x="1367392" y="2116425"/>
                <a:ext cx="123840" cy="181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EDBBE4A-D8A9-A046-D817-E7C2ECD049E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49752" y="2098785"/>
                  <a:ext cx="1594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28DDBD1-57E0-3B18-F76E-8033618C4D32}"/>
                    </a:ext>
                  </a:extLst>
                </p14:cNvPr>
                <p14:cNvContentPartPr/>
                <p14:nvPr/>
              </p14:nvContentPartPr>
              <p14:xfrm>
                <a:off x="1545232" y="2122905"/>
                <a:ext cx="143280" cy="155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28DDBD1-57E0-3B18-F76E-8033618C4D3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27592" y="2104905"/>
                  <a:ext cx="178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6504DEE-E3C1-C215-EFFE-E9A07401869D}"/>
                    </a:ext>
                  </a:extLst>
                </p14:cNvPr>
                <p14:cNvContentPartPr/>
                <p14:nvPr/>
              </p14:nvContentPartPr>
              <p14:xfrm>
                <a:off x="1665472" y="2095545"/>
                <a:ext cx="122760" cy="208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6504DEE-E3C1-C215-EFFE-E9A07401869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47832" y="2077905"/>
                  <a:ext cx="158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600AC2D-8129-6860-E65C-29C0251026BF}"/>
                    </a:ext>
                  </a:extLst>
                </p14:cNvPr>
                <p14:cNvContentPartPr/>
                <p14:nvPr/>
              </p14:nvContentPartPr>
              <p14:xfrm>
                <a:off x="1788592" y="2145585"/>
                <a:ext cx="51120" cy="1087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600AC2D-8129-6860-E65C-29C0251026B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70952" y="2127945"/>
                  <a:ext cx="86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F65C993-7924-BF26-D308-F39E9CC1168F}"/>
                    </a:ext>
                  </a:extLst>
                </p14:cNvPr>
                <p14:cNvContentPartPr/>
                <p14:nvPr/>
              </p14:nvContentPartPr>
              <p14:xfrm>
                <a:off x="1770232" y="2033265"/>
                <a:ext cx="119880" cy="47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F65C993-7924-BF26-D308-F39E9CC1168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52232" y="2015625"/>
                  <a:ext cx="1555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D102C08-F4B6-C083-A5BF-5D315EA92C69}"/>
                    </a:ext>
                  </a:extLst>
                </p14:cNvPr>
                <p14:cNvContentPartPr/>
                <p14:nvPr/>
              </p14:nvContentPartPr>
              <p14:xfrm>
                <a:off x="1934032" y="2052705"/>
                <a:ext cx="84960" cy="153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D102C08-F4B6-C083-A5BF-5D315EA92C6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16032" y="2035065"/>
                  <a:ext cx="120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3115872-B366-C5AC-B1EB-4116B20567D2}"/>
                    </a:ext>
                  </a:extLst>
                </p14:cNvPr>
                <p14:cNvContentPartPr/>
                <p14:nvPr/>
              </p14:nvContentPartPr>
              <p14:xfrm>
                <a:off x="2007112" y="1988625"/>
                <a:ext cx="149400" cy="3308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3115872-B366-C5AC-B1EB-4116B20567D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89472" y="1970985"/>
                  <a:ext cx="1850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3B339EF-92FF-0F90-BDD3-461992FA122A}"/>
                    </a:ext>
                  </a:extLst>
                </p14:cNvPr>
                <p14:cNvContentPartPr/>
                <p14:nvPr/>
              </p14:nvContentPartPr>
              <p14:xfrm>
                <a:off x="1765192" y="2296065"/>
                <a:ext cx="423720" cy="357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3B339EF-92FF-0F90-BDD3-461992FA122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747552" y="2278065"/>
                  <a:ext cx="4593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FC8B1AD-EB85-AE8B-C981-41CE30A9A7C9}"/>
                    </a:ext>
                  </a:extLst>
                </p14:cNvPr>
                <p14:cNvContentPartPr/>
                <p14:nvPr/>
              </p14:nvContentPartPr>
              <p14:xfrm>
                <a:off x="2170912" y="2332425"/>
                <a:ext cx="355680" cy="2325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FC8B1AD-EB85-AE8B-C981-41CE30A9A7C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53272" y="2314425"/>
                  <a:ext cx="3913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6B7DC8C-6021-7CC4-9080-6130967C6045}"/>
                    </a:ext>
                  </a:extLst>
                </p14:cNvPr>
                <p14:cNvContentPartPr/>
                <p14:nvPr/>
              </p14:nvContentPartPr>
              <p14:xfrm>
                <a:off x="2528752" y="2289585"/>
                <a:ext cx="192960" cy="230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6B7DC8C-6021-7CC4-9080-6130967C604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10752" y="2271945"/>
                  <a:ext cx="228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9F3ACEA-A36E-F6FB-EC4D-B4BEA2897B80}"/>
                    </a:ext>
                  </a:extLst>
                </p14:cNvPr>
                <p14:cNvContentPartPr/>
                <p14:nvPr/>
              </p14:nvContentPartPr>
              <p14:xfrm>
                <a:off x="2678872" y="2297505"/>
                <a:ext cx="134280" cy="244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9F3ACEA-A36E-F6FB-EC4D-B4BEA2897B8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61232" y="2279505"/>
                  <a:ext cx="1699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2E592EF-143B-682A-DD87-92511DB76344}"/>
                    </a:ext>
                  </a:extLst>
                </p14:cNvPr>
                <p14:cNvContentPartPr/>
                <p14:nvPr/>
              </p14:nvContentPartPr>
              <p14:xfrm>
                <a:off x="2827912" y="2220105"/>
                <a:ext cx="57600" cy="3103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2E592EF-143B-682A-DD87-92511DB7634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10272" y="2202465"/>
                  <a:ext cx="932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0D21185-2C0B-745E-E276-B557A6C1A775}"/>
                    </a:ext>
                  </a:extLst>
                </p14:cNvPr>
                <p14:cNvContentPartPr/>
                <p14:nvPr/>
              </p14:nvContentPartPr>
              <p14:xfrm>
                <a:off x="2834032" y="2329905"/>
                <a:ext cx="118440" cy="39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0D21185-2C0B-745E-E276-B557A6C1A77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16392" y="2311905"/>
                  <a:ext cx="154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C9F951F-332E-DD0D-5E8E-1B4DF8DF439E}"/>
                    </a:ext>
                  </a:extLst>
                </p14:cNvPr>
                <p14:cNvContentPartPr/>
                <p14:nvPr/>
              </p14:nvContentPartPr>
              <p14:xfrm>
                <a:off x="2934832" y="2240265"/>
                <a:ext cx="266040" cy="282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C9F951F-332E-DD0D-5E8E-1B4DF8DF439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17192" y="2222265"/>
                  <a:ext cx="3016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16CCFBE-8D93-8D1F-C744-C0C82F93CC23}"/>
                    </a:ext>
                  </a:extLst>
                </p14:cNvPr>
                <p14:cNvContentPartPr/>
                <p14:nvPr/>
              </p14:nvContentPartPr>
              <p14:xfrm>
                <a:off x="3180712" y="2126865"/>
                <a:ext cx="212400" cy="357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16CCFBE-8D93-8D1F-C744-C0C82F93CC2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162712" y="2108865"/>
                  <a:ext cx="2480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D9703F0-4A1D-F6A3-6551-D89C1EAA3A74}"/>
                    </a:ext>
                  </a:extLst>
                </p14:cNvPr>
                <p14:cNvContentPartPr/>
                <p14:nvPr/>
              </p14:nvContentPartPr>
              <p14:xfrm>
                <a:off x="3397792" y="2119665"/>
                <a:ext cx="158400" cy="3052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D9703F0-4A1D-F6A3-6551-D89C1EAA3A7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379792" y="2102025"/>
                  <a:ext cx="1940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1195FB0-5C46-F2CD-900C-EF008C37D36F}"/>
                    </a:ext>
                  </a:extLst>
                </p14:cNvPr>
                <p14:cNvContentPartPr/>
                <p14:nvPr/>
              </p14:nvContentPartPr>
              <p14:xfrm>
                <a:off x="3571672" y="2041545"/>
                <a:ext cx="268200" cy="261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1195FB0-5C46-F2CD-900C-EF008C37D36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553672" y="2023545"/>
                  <a:ext cx="303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BD5B68C-7BEA-7826-7967-6CBC2BA5A555}"/>
                    </a:ext>
                  </a:extLst>
                </p14:cNvPr>
                <p14:cNvContentPartPr/>
                <p14:nvPr/>
              </p14:nvContentPartPr>
              <p14:xfrm>
                <a:off x="3772912" y="2091585"/>
                <a:ext cx="238680" cy="82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BD5B68C-7BEA-7826-7967-6CBC2BA5A55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754912" y="2073945"/>
                  <a:ext cx="274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57F7C7F-E1CA-0E89-085B-1162FC9A7A18}"/>
                    </a:ext>
                  </a:extLst>
                </p14:cNvPr>
                <p14:cNvContentPartPr/>
                <p14:nvPr/>
              </p14:nvContentPartPr>
              <p14:xfrm>
                <a:off x="2912512" y="2693145"/>
                <a:ext cx="208800" cy="215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57F7C7F-E1CA-0E89-085B-1162FC9A7A1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894512" y="2675505"/>
                  <a:ext cx="2444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6DC97AE-708A-7EFD-D8A1-2AC40781C76D}"/>
                    </a:ext>
                  </a:extLst>
                </p14:cNvPr>
                <p14:cNvContentPartPr/>
                <p14:nvPr/>
              </p14:nvContentPartPr>
              <p14:xfrm>
                <a:off x="3079552" y="2706105"/>
                <a:ext cx="130680" cy="214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6DC97AE-708A-7EFD-D8A1-2AC40781C76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061912" y="2688105"/>
                  <a:ext cx="166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F1BDFF0-0704-7D9D-6DDF-45E2586EE788}"/>
                    </a:ext>
                  </a:extLst>
                </p14:cNvPr>
                <p14:cNvContentPartPr/>
                <p14:nvPr/>
              </p14:nvContentPartPr>
              <p14:xfrm>
                <a:off x="3278632" y="2653185"/>
                <a:ext cx="82440" cy="2372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F1BDFF0-0704-7D9D-6DDF-45E2586EE78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260992" y="2635545"/>
                  <a:ext cx="118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901E64C-AC11-1DE8-F4CE-15A4197E9CD4}"/>
                    </a:ext>
                  </a:extLst>
                </p14:cNvPr>
                <p14:cNvContentPartPr/>
                <p14:nvPr/>
              </p14:nvContentPartPr>
              <p14:xfrm>
                <a:off x="3385552" y="2776305"/>
                <a:ext cx="32760" cy="842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901E64C-AC11-1DE8-F4CE-15A4197E9CD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367552" y="2758665"/>
                  <a:ext cx="68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66674E7-6C59-2A50-ED13-FA87CC4AA86D}"/>
                    </a:ext>
                  </a:extLst>
                </p14:cNvPr>
                <p14:cNvContentPartPr/>
                <p14:nvPr/>
              </p14:nvContentPartPr>
              <p14:xfrm>
                <a:off x="3303112" y="2593065"/>
                <a:ext cx="139680" cy="131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66674E7-6C59-2A50-ED13-FA87CC4AA86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285472" y="2575425"/>
                  <a:ext cx="175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E90D2F4-B4AA-23CF-3AD7-F8D009929C7D}"/>
                    </a:ext>
                  </a:extLst>
                </p14:cNvPr>
                <p14:cNvContentPartPr/>
                <p14:nvPr/>
              </p14:nvContentPartPr>
              <p14:xfrm>
                <a:off x="3473392" y="2634465"/>
                <a:ext cx="61200" cy="256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E90D2F4-B4AA-23CF-3AD7-F8D009929C7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455752" y="2616465"/>
                  <a:ext cx="968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B32DC8E-3BED-9B60-EE57-278B6744C0D7}"/>
                    </a:ext>
                  </a:extLst>
                </p14:cNvPr>
                <p14:cNvContentPartPr/>
                <p14:nvPr/>
              </p14:nvContentPartPr>
              <p14:xfrm>
                <a:off x="3478432" y="2591625"/>
                <a:ext cx="165600" cy="255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B32DC8E-3BED-9B60-EE57-278B6744C0D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460792" y="2573985"/>
                  <a:ext cx="2012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053B766-3502-5D6B-5547-A01A4675CEA6}"/>
                    </a:ext>
                  </a:extLst>
                </p14:cNvPr>
                <p14:cNvContentPartPr/>
                <p14:nvPr/>
              </p14:nvContentPartPr>
              <p14:xfrm>
                <a:off x="3611272" y="2615385"/>
                <a:ext cx="129600" cy="45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053B766-3502-5D6B-5547-A01A4675CEA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93632" y="2597745"/>
                  <a:ext cx="165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0102A39-8800-088D-EE2A-33A8EE9F7C0D}"/>
                    </a:ext>
                  </a:extLst>
                </p14:cNvPr>
                <p14:cNvContentPartPr/>
                <p14:nvPr/>
              </p14:nvContentPartPr>
              <p14:xfrm>
                <a:off x="3702352" y="2486865"/>
                <a:ext cx="247320" cy="2808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0102A39-8800-088D-EE2A-33A8EE9F7C0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84352" y="2469225"/>
                  <a:ext cx="2829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30ECAFC-9D81-DBE0-5589-9B183384D010}"/>
                    </a:ext>
                  </a:extLst>
                </p14:cNvPr>
                <p14:cNvContentPartPr/>
                <p14:nvPr/>
              </p14:nvContentPartPr>
              <p14:xfrm>
                <a:off x="3957952" y="2301465"/>
                <a:ext cx="165600" cy="6109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30ECAFC-9D81-DBE0-5589-9B183384D01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939952" y="2283465"/>
                  <a:ext cx="20124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0481533-88C7-7F10-0D50-394B4E93BC07}"/>
                    </a:ext>
                  </a:extLst>
                </p14:cNvPr>
                <p14:cNvContentPartPr/>
                <p14:nvPr/>
              </p14:nvContentPartPr>
              <p14:xfrm>
                <a:off x="4039672" y="2249985"/>
                <a:ext cx="407520" cy="6649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0481533-88C7-7F10-0D50-394B4E93BC0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22032" y="2231985"/>
                  <a:ext cx="443160" cy="70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F2F2E3F-7B29-048A-426B-E12AFB817A70}"/>
                    </a:ext>
                  </a:extLst>
                </p14:cNvPr>
                <p14:cNvContentPartPr/>
                <p14:nvPr/>
              </p14:nvContentPartPr>
              <p14:xfrm>
                <a:off x="1911712" y="2352945"/>
                <a:ext cx="1684080" cy="4266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F2F2E3F-7B29-048A-426B-E12AFB817A7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893712" y="2334945"/>
                  <a:ext cx="171972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28308C3-AD2D-87BF-54D2-6EB86C4D2EA3}"/>
                    </a:ext>
                  </a:extLst>
                </p14:cNvPr>
                <p14:cNvContentPartPr/>
                <p14:nvPr/>
              </p14:nvContentPartPr>
              <p14:xfrm>
                <a:off x="1012792" y="2159265"/>
                <a:ext cx="1563480" cy="4471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28308C3-AD2D-87BF-54D2-6EB86C4D2EA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94792" y="2141625"/>
                  <a:ext cx="1599120" cy="48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2E66BA2A-1008-E1C3-D465-72D34D5AF535}"/>
                  </a:ext>
                </a:extLst>
              </p14:cNvPr>
              <p14:cNvContentPartPr/>
              <p14:nvPr/>
            </p14:nvContentPartPr>
            <p14:xfrm>
              <a:off x="5222992" y="3329985"/>
              <a:ext cx="854640" cy="1058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2E66BA2A-1008-E1C3-D465-72D34D5AF53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205352" y="3312345"/>
                <a:ext cx="8902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8DE579F0-24FD-7C55-4C7E-E9BAF50E09CE}"/>
                  </a:ext>
                </a:extLst>
              </p14:cNvPr>
              <p14:cNvContentPartPr/>
              <p14:nvPr/>
            </p14:nvContentPartPr>
            <p14:xfrm>
              <a:off x="6508912" y="2991945"/>
              <a:ext cx="871560" cy="4417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8DE579F0-24FD-7C55-4C7E-E9BAF50E09C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491272" y="2973945"/>
                <a:ext cx="9072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B59AE276-DB17-EE1D-09FD-C80C81328D64}"/>
                  </a:ext>
                </a:extLst>
              </p14:cNvPr>
              <p14:cNvContentPartPr/>
              <p14:nvPr/>
            </p14:nvContentPartPr>
            <p14:xfrm>
              <a:off x="4143960" y="3359520"/>
              <a:ext cx="7439760" cy="302220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B59AE276-DB17-EE1D-09FD-C80C81328D64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134600" y="3350160"/>
                <a:ext cx="7458480" cy="304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BD9D590-9B57-DC53-DB62-7131833E7FF7}"/>
              </a:ext>
            </a:extLst>
          </p:cNvPr>
          <p:cNvGrpSpPr/>
          <p:nvPr/>
        </p:nvGrpSpPr>
        <p:grpSpPr>
          <a:xfrm>
            <a:off x="6943432" y="860025"/>
            <a:ext cx="3199320" cy="1101600"/>
            <a:chOff x="6943432" y="860025"/>
            <a:chExt cx="3199320" cy="11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4C35A63-B32E-8EF3-BB2A-621E9F1AAF2C}"/>
                    </a:ext>
                  </a:extLst>
                </p14:cNvPr>
                <p14:cNvContentPartPr/>
                <p14:nvPr/>
              </p14:nvContentPartPr>
              <p14:xfrm>
                <a:off x="7544992" y="991425"/>
                <a:ext cx="438480" cy="2336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4C35A63-B32E-8EF3-BB2A-621E9F1AAF2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27352" y="973425"/>
                  <a:ext cx="4741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DC86C84-B664-3AE2-13D9-10238E99CFA9}"/>
                    </a:ext>
                  </a:extLst>
                </p14:cNvPr>
                <p14:cNvContentPartPr/>
                <p14:nvPr/>
              </p14:nvContentPartPr>
              <p14:xfrm>
                <a:off x="8015512" y="1096905"/>
                <a:ext cx="16560" cy="842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DC86C84-B664-3AE2-13D9-10238E99CFA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997512" y="1078905"/>
                  <a:ext cx="52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6EDF7D6-70BA-8764-8792-59CF85F8F298}"/>
                    </a:ext>
                  </a:extLst>
                </p14:cNvPr>
                <p14:cNvContentPartPr/>
                <p14:nvPr/>
              </p14:nvContentPartPr>
              <p14:xfrm>
                <a:off x="7949632" y="951825"/>
                <a:ext cx="121320" cy="806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6EDF7D6-70BA-8764-8792-59CF85F8F29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31632" y="934185"/>
                  <a:ext cx="156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E8600DB-E543-2B05-3E72-A53F52EAECB7}"/>
                    </a:ext>
                  </a:extLst>
                </p14:cNvPr>
                <p14:cNvContentPartPr/>
                <p14:nvPr/>
              </p14:nvContentPartPr>
              <p14:xfrm>
                <a:off x="8100112" y="1054785"/>
                <a:ext cx="342720" cy="156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E8600DB-E543-2B05-3E72-A53F52EAECB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82112" y="1037145"/>
                  <a:ext cx="378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E9D1F2A-7FCA-05E9-96EE-0F595967FED1}"/>
                    </a:ext>
                  </a:extLst>
                </p14:cNvPr>
                <p14:cNvContentPartPr/>
                <p14:nvPr/>
              </p14:nvContentPartPr>
              <p14:xfrm>
                <a:off x="8607712" y="967665"/>
                <a:ext cx="155520" cy="2206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E9D1F2A-7FCA-05E9-96EE-0F595967FED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589712" y="949665"/>
                  <a:ext cx="1911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179121E-7573-FEB4-36B9-68D9E5FBB8F1}"/>
                    </a:ext>
                  </a:extLst>
                </p14:cNvPr>
                <p14:cNvContentPartPr/>
                <p14:nvPr/>
              </p14:nvContentPartPr>
              <p14:xfrm>
                <a:off x="8798872" y="1077825"/>
                <a:ext cx="19080" cy="91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179121E-7573-FEB4-36B9-68D9E5FBB8F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780872" y="1060185"/>
                  <a:ext cx="54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38423E6-0EA4-55BD-452F-2620E71B9C48}"/>
                    </a:ext>
                  </a:extLst>
                </p14:cNvPr>
                <p14:cNvContentPartPr/>
                <p14:nvPr/>
              </p14:nvContentPartPr>
              <p14:xfrm>
                <a:off x="8761432" y="975945"/>
                <a:ext cx="112320" cy="1026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38423E6-0EA4-55BD-452F-2620E71B9C4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43792" y="957945"/>
                  <a:ext cx="147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8A4CA8B-55C9-0135-89A5-3756D6104856}"/>
                    </a:ext>
                  </a:extLst>
                </p14:cNvPr>
                <p14:cNvContentPartPr/>
                <p14:nvPr/>
              </p14:nvContentPartPr>
              <p14:xfrm>
                <a:off x="8934232" y="1046505"/>
                <a:ext cx="212760" cy="1144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8A4CA8B-55C9-0135-89A5-3756D610485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916232" y="1028505"/>
                  <a:ext cx="248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8CD7E47-4C32-2A0B-4C62-59D22B7DE9A5}"/>
                    </a:ext>
                  </a:extLst>
                </p14:cNvPr>
                <p14:cNvContentPartPr/>
                <p14:nvPr/>
              </p14:nvContentPartPr>
              <p14:xfrm>
                <a:off x="9185152" y="1063065"/>
                <a:ext cx="9000" cy="91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8CD7E47-4C32-2A0B-4C62-59D22B7DE9A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167152" y="1045065"/>
                  <a:ext cx="44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AE51DE3-C3B7-E7B1-FDD4-C6A8B821ED74}"/>
                    </a:ext>
                  </a:extLst>
                </p14:cNvPr>
                <p14:cNvContentPartPr/>
                <p14:nvPr/>
              </p14:nvContentPartPr>
              <p14:xfrm>
                <a:off x="9120352" y="904665"/>
                <a:ext cx="113400" cy="1587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AE51DE3-C3B7-E7B1-FDD4-C6A8B821ED7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102712" y="886665"/>
                  <a:ext cx="149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6A99FB2-C92B-7167-62EA-A2D5A3CC6787}"/>
                    </a:ext>
                  </a:extLst>
                </p14:cNvPr>
                <p14:cNvContentPartPr/>
                <p14:nvPr/>
              </p14:nvContentPartPr>
              <p14:xfrm>
                <a:off x="9369472" y="860025"/>
                <a:ext cx="51840" cy="2764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6A99FB2-C92B-7167-62EA-A2D5A3CC678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351832" y="842025"/>
                  <a:ext cx="874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987414E-4626-7F96-2EA9-2F54C3A689F5}"/>
                    </a:ext>
                  </a:extLst>
                </p14:cNvPr>
                <p14:cNvContentPartPr/>
                <p14:nvPr/>
              </p14:nvContentPartPr>
              <p14:xfrm>
                <a:off x="9451912" y="962985"/>
                <a:ext cx="290160" cy="1720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987414E-4626-7F96-2EA9-2F54C3A689F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433912" y="945345"/>
                  <a:ext cx="325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12263B1-0F61-FF22-CC61-A7922744596B}"/>
                    </a:ext>
                  </a:extLst>
                </p14:cNvPr>
                <p14:cNvContentPartPr/>
                <p14:nvPr/>
              </p14:nvContentPartPr>
              <p14:xfrm>
                <a:off x="9839272" y="1030665"/>
                <a:ext cx="12600" cy="936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12263B1-0F61-FF22-CC61-A7922744596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821632" y="1012665"/>
                  <a:ext cx="48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C5E293B-6D06-DE02-C93E-E7E01D904955}"/>
                    </a:ext>
                  </a:extLst>
                </p14:cNvPr>
                <p14:cNvContentPartPr/>
                <p14:nvPr/>
              </p14:nvContentPartPr>
              <p14:xfrm>
                <a:off x="9834952" y="883785"/>
                <a:ext cx="48600" cy="990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C5E293B-6D06-DE02-C93E-E7E01D90495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817312" y="866145"/>
                  <a:ext cx="84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E048DF7-A638-E1C2-5674-C362CA6F5692}"/>
                    </a:ext>
                  </a:extLst>
                </p14:cNvPr>
                <p14:cNvContentPartPr/>
                <p14:nvPr/>
              </p14:nvContentPartPr>
              <p14:xfrm>
                <a:off x="9954832" y="975225"/>
                <a:ext cx="1440" cy="1666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E048DF7-A638-E1C2-5674-C362CA6F569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936832" y="957225"/>
                  <a:ext cx="370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78D1F26-1FE9-3E73-7224-352B43FB951A}"/>
                    </a:ext>
                  </a:extLst>
                </p14:cNvPr>
                <p14:cNvContentPartPr/>
                <p14:nvPr/>
              </p14:nvContentPartPr>
              <p14:xfrm>
                <a:off x="9958432" y="1045065"/>
                <a:ext cx="184320" cy="2307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78D1F26-1FE9-3E73-7224-352B43FB951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940792" y="1027065"/>
                  <a:ext cx="2199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BC46AEF-E308-ADDF-FE8C-03037A9CF5F8}"/>
                    </a:ext>
                  </a:extLst>
                </p14:cNvPr>
                <p14:cNvContentPartPr/>
                <p14:nvPr/>
              </p14:nvContentPartPr>
              <p14:xfrm>
                <a:off x="7199752" y="1128945"/>
                <a:ext cx="20520" cy="1292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BC46AEF-E308-ADDF-FE8C-03037A9CF5F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81752" y="1111305"/>
                  <a:ext cx="56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CB6A6CD-CCB5-4567-AAA6-74F8F4AC4EFE}"/>
                    </a:ext>
                  </a:extLst>
                </p14:cNvPr>
                <p14:cNvContentPartPr/>
                <p14:nvPr/>
              </p14:nvContentPartPr>
              <p14:xfrm>
                <a:off x="6973672" y="939945"/>
                <a:ext cx="357840" cy="485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CB6A6CD-CCB5-4567-AAA6-74F8F4AC4EF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956032" y="921945"/>
                  <a:ext cx="39348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445123F-A454-C3FC-9DC8-CD5E33C90A3E}"/>
                    </a:ext>
                  </a:extLst>
                </p14:cNvPr>
                <p14:cNvContentPartPr/>
                <p14:nvPr/>
              </p14:nvContentPartPr>
              <p14:xfrm>
                <a:off x="7103272" y="1607745"/>
                <a:ext cx="207360" cy="2408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445123F-A454-C3FC-9DC8-CD5E33C90A3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85272" y="1589745"/>
                  <a:ext cx="243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55963C7-7988-B16D-FC32-2ED412129B86}"/>
                    </a:ext>
                  </a:extLst>
                </p14:cNvPr>
                <p14:cNvContentPartPr/>
                <p14:nvPr/>
              </p14:nvContentPartPr>
              <p14:xfrm>
                <a:off x="6943432" y="1369425"/>
                <a:ext cx="467640" cy="592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55963C7-7988-B16D-FC32-2ED412129B8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925432" y="1351425"/>
                  <a:ext cx="50328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B212AF5-768C-9095-734D-EFBEF9B2AC4D}"/>
                    </a:ext>
                  </a:extLst>
                </p14:cNvPr>
                <p14:cNvContentPartPr/>
                <p14:nvPr/>
              </p14:nvContentPartPr>
              <p14:xfrm>
                <a:off x="7554352" y="1499745"/>
                <a:ext cx="226800" cy="275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B212AF5-768C-9095-734D-EFBEF9B2AC4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536712" y="1482105"/>
                  <a:ext cx="2624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A88A76B-7659-1CFB-97D8-A0FF2FE852C0}"/>
                    </a:ext>
                  </a:extLst>
                </p14:cNvPr>
                <p14:cNvContentPartPr/>
                <p14:nvPr/>
              </p14:nvContentPartPr>
              <p14:xfrm>
                <a:off x="7758112" y="1607385"/>
                <a:ext cx="131400" cy="1774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A88A76B-7659-1CFB-97D8-A0FF2FE852C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740472" y="1589745"/>
                  <a:ext cx="1670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11B794D-8639-7C06-08C3-DC4F60D55BE1}"/>
                    </a:ext>
                  </a:extLst>
                </p14:cNvPr>
                <p14:cNvContentPartPr/>
                <p14:nvPr/>
              </p14:nvContentPartPr>
              <p14:xfrm>
                <a:off x="7963312" y="1578585"/>
                <a:ext cx="166680" cy="221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11B794D-8639-7C06-08C3-DC4F60D55BE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945312" y="1560945"/>
                  <a:ext cx="202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3E0FC2B-409A-DE57-9ACE-D7DB8C511C0A}"/>
                    </a:ext>
                  </a:extLst>
                </p14:cNvPr>
                <p14:cNvContentPartPr/>
                <p14:nvPr/>
              </p14:nvContentPartPr>
              <p14:xfrm>
                <a:off x="8141872" y="1463745"/>
                <a:ext cx="11520" cy="277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3E0FC2B-409A-DE57-9ACE-D7DB8C511C0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124232" y="1445745"/>
                  <a:ext cx="471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7ED02B4-8B51-6085-D99D-74F3843CAA03}"/>
                    </a:ext>
                  </a:extLst>
                </p14:cNvPr>
                <p14:cNvContentPartPr/>
                <p14:nvPr/>
              </p14:nvContentPartPr>
              <p14:xfrm>
                <a:off x="8270032" y="1630065"/>
                <a:ext cx="16560" cy="1681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7ED02B4-8B51-6085-D99D-74F3843CAA0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252032" y="1612425"/>
                  <a:ext cx="52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4A62A80-161D-715E-2E9F-51405FF38C3E}"/>
                    </a:ext>
                  </a:extLst>
                </p14:cNvPr>
                <p14:cNvContentPartPr/>
                <p14:nvPr/>
              </p14:nvContentPartPr>
              <p14:xfrm>
                <a:off x="8252392" y="1536825"/>
                <a:ext cx="77760" cy="504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4A62A80-161D-715E-2E9F-51405FF38C3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234392" y="1518825"/>
                  <a:ext cx="1134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F9F4D8B-C32B-6D58-C5F7-39E176A98632}"/>
                    </a:ext>
                  </a:extLst>
                </p14:cNvPr>
                <p14:cNvContentPartPr/>
                <p14:nvPr/>
              </p14:nvContentPartPr>
              <p14:xfrm>
                <a:off x="8364352" y="1512345"/>
                <a:ext cx="758880" cy="2919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F9F4D8B-C32B-6D58-C5F7-39E176A9863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346352" y="1494345"/>
                  <a:ext cx="794520" cy="32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3635F76-9796-A9A3-9A76-0C6AC4D7AE30}"/>
              </a:ext>
            </a:extLst>
          </p:cNvPr>
          <p:cNvGrpSpPr/>
          <p:nvPr/>
        </p:nvGrpSpPr>
        <p:grpSpPr>
          <a:xfrm>
            <a:off x="9537592" y="1420905"/>
            <a:ext cx="1464120" cy="334800"/>
            <a:chOff x="9537592" y="1420905"/>
            <a:chExt cx="1464120" cy="33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55F79C9-6EC4-D52E-91A5-D75709EC2B6B}"/>
                    </a:ext>
                  </a:extLst>
                </p14:cNvPr>
                <p14:cNvContentPartPr/>
                <p14:nvPr/>
              </p14:nvContentPartPr>
              <p14:xfrm>
                <a:off x="9537592" y="1420905"/>
                <a:ext cx="527040" cy="3348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55F79C9-6EC4-D52E-91A5-D75709EC2B6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519592" y="1403265"/>
                  <a:ext cx="5626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E689AC3-AD19-199D-0B59-084D455EECD6}"/>
                    </a:ext>
                  </a:extLst>
                </p14:cNvPr>
                <p14:cNvContentPartPr/>
                <p14:nvPr/>
              </p14:nvContentPartPr>
              <p14:xfrm>
                <a:off x="9850432" y="1434585"/>
                <a:ext cx="90000" cy="514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E689AC3-AD19-199D-0B59-084D455EECD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832432" y="1416945"/>
                  <a:ext cx="12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9D64215-F052-C792-BFD3-D8F38BF7998C}"/>
                    </a:ext>
                  </a:extLst>
                </p14:cNvPr>
                <p14:cNvContentPartPr/>
                <p14:nvPr/>
              </p14:nvContentPartPr>
              <p14:xfrm>
                <a:off x="10160752" y="1458345"/>
                <a:ext cx="11520" cy="2278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9D64215-F052-C792-BFD3-D8F38BF799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143112" y="1440345"/>
                  <a:ext cx="471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F6277C1-52B6-B4C1-1679-1CCADC7E8059}"/>
                    </a:ext>
                  </a:extLst>
                </p14:cNvPr>
                <p14:cNvContentPartPr/>
                <p14:nvPr/>
              </p14:nvContentPartPr>
              <p14:xfrm>
                <a:off x="10126192" y="1505505"/>
                <a:ext cx="251280" cy="1360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F6277C1-52B6-B4C1-1679-1CCADC7E805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108192" y="1487865"/>
                  <a:ext cx="286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26074F3-65D8-458D-60C0-D0FC303A3D00}"/>
                    </a:ext>
                  </a:extLst>
                </p14:cNvPr>
                <p14:cNvContentPartPr/>
                <p14:nvPr/>
              </p14:nvContentPartPr>
              <p14:xfrm>
                <a:off x="10388272" y="1508385"/>
                <a:ext cx="130680" cy="1263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26074F3-65D8-458D-60C0-D0FC303A3D0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370272" y="1490385"/>
                  <a:ext cx="166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D1CBD64-AA8C-05C5-BFAD-2EFB9E65F686}"/>
                    </a:ext>
                  </a:extLst>
                </p14:cNvPr>
                <p14:cNvContentPartPr/>
                <p14:nvPr/>
              </p14:nvContentPartPr>
              <p14:xfrm>
                <a:off x="10603192" y="1435305"/>
                <a:ext cx="398520" cy="2343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D1CBD64-AA8C-05C5-BFAD-2EFB9E65F68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585552" y="1417305"/>
                  <a:ext cx="43416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C59E0A4-FA89-F421-254A-0EB192260673}"/>
              </a:ext>
            </a:extLst>
          </p:cNvPr>
          <p:cNvGrpSpPr/>
          <p:nvPr/>
        </p:nvGrpSpPr>
        <p:grpSpPr>
          <a:xfrm>
            <a:off x="7107232" y="2030025"/>
            <a:ext cx="356400" cy="533160"/>
            <a:chOff x="7107232" y="2030025"/>
            <a:chExt cx="356400" cy="53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AF757B7-FEB8-CB25-9DAB-C535683EFAAF}"/>
                    </a:ext>
                  </a:extLst>
                </p14:cNvPr>
                <p14:cNvContentPartPr/>
                <p14:nvPr/>
              </p14:nvContentPartPr>
              <p14:xfrm>
                <a:off x="7157272" y="2192385"/>
                <a:ext cx="181440" cy="2192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AF757B7-FEB8-CB25-9DAB-C535683EFAA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139632" y="2174385"/>
                  <a:ext cx="2170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78BF9DF-6B2E-EEFC-EC18-A1E661CCEC41}"/>
                    </a:ext>
                  </a:extLst>
                </p14:cNvPr>
                <p14:cNvContentPartPr/>
                <p14:nvPr/>
              </p14:nvContentPartPr>
              <p14:xfrm>
                <a:off x="7229632" y="2199945"/>
                <a:ext cx="360" cy="3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78BF9DF-6B2E-EEFC-EC18-A1E661CCEC4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211632" y="21819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FA90D0E-4AFB-40E7-8CDC-987C2A00290F}"/>
                    </a:ext>
                  </a:extLst>
                </p14:cNvPr>
                <p14:cNvContentPartPr/>
                <p14:nvPr/>
              </p14:nvContentPartPr>
              <p14:xfrm>
                <a:off x="7107232" y="2030025"/>
                <a:ext cx="356400" cy="5331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FA90D0E-4AFB-40E7-8CDC-987C2A00290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089232" y="2012025"/>
                  <a:ext cx="392040" cy="56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B8A2350E-6B26-F26B-810B-F183B53B9920}"/>
              </a:ext>
            </a:extLst>
          </p:cNvPr>
          <p:cNvGrpSpPr/>
          <p:nvPr/>
        </p:nvGrpSpPr>
        <p:grpSpPr>
          <a:xfrm>
            <a:off x="6332152" y="984585"/>
            <a:ext cx="488520" cy="882720"/>
            <a:chOff x="6332152" y="984585"/>
            <a:chExt cx="488520" cy="88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BDA1F02-3E8C-2FD1-F24A-C3C10785C825}"/>
                    </a:ext>
                  </a:extLst>
                </p14:cNvPr>
                <p14:cNvContentPartPr/>
                <p14:nvPr/>
              </p14:nvContentPartPr>
              <p14:xfrm>
                <a:off x="6332152" y="1091145"/>
                <a:ext cx="382320" cy="529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BDA1F02-3E8C-2FD1-F24A-C3C10785C82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314512" y="1073145"/>
                  <a:ext cx="417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E498497-24C5-2A4C-C813-53A99F8C53F4}"/>
                    </a:ext>
                  </a:extLst>
                </p14:cNvPr>
                <p14:cNvContentPartPr/>
                <p14:nvPr/>
              </p14:nvContentPartPr>
              <p14:xfrm>
                <a:off x="6521872" y="984585"/>
                <a:ext cx="298800" cy="4658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E498497-24C5-2A4C-C813-53A99F8C53F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503872" y="966945"/>
                  <a:ext cx="33444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6155D28-9C63-29E2-055E-06B9E79BB12B}"/>
                    </a:ext>
                  </a:extLst>
                </p14:cNvPr>
                <p14:cNvContentPartPr/>
                <p14:nvPr/>
              </p14:nvContentPartPr>
              <p14:xfrm>
                <a:off x="6411352" y="1649145"/>
                <a:ext cx="395280" cy="234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6155D28-9C63-29E2-055E-06B9E79BB12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393352" y="1631145"/>
                  <a:ext cx="430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EBF477C-8817-05C6-B060-0FE470B49C72}"/>
                    </a:ext>
                  </a:extLst>
                </p14:cNvPr>
                <p14:cNvContentPartPr/>
                <p14:nvPr/>
              </p14:nvContentPartPr>
              <p14:xfrm>
                <a:off x="6677032" y="1532505"/>
                <a:ext cx="113400" cy="3348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EBF477C-8817-05C6-B060-0FE470B49C7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659032" y="1514865"/>
                  <a:ext cx="14904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C637B36-BEA3-BCC4-9320-78F63BC6FBB8}"/>
              </a:ext>
            </a:extLst>
          </p:cNvPr>
          <p:cNvGrpSpPr/>
          <p:nvPr/>
        </p:nvGrpSpPr>
        <p:grpSpPr>
          <a:xfrm>
            <a:off x="6425032" y="2077545"/>
            <a:ext cx="365400" cy="178200"/>
            <a:chOff x="6425032" y="2077545"/>
            <a:chExt cx="365400" cy="17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4ABF89F-F4E4-C143-4935-3520DB25B4F3}"/>
                    </a:ext>
                  </a:extLst>
                </p14:cNvPr>
                <p14:cNvContentPartPr/>
                <p14:nvPr/>
              </p14:nvContentPartPr>
              <p14:xfrm>
                <a:off x="6425032" y="2182305"/>
                <a:ext cx="253800" cy="464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4ABF89F-F4E4-C143-4935-3520DB25B4F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07032" y="2164305"/>
                  <a:ext cx="289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0F27FC4-1555-CA2A-A710-811A1DD8D852}"/>
                    </a:ext>
                  </a:extLst>
                </p14:cNvPr>
                <p14:cNvContentPartPr/>
                <p14:nvPr/>
              </p14:nvContentPartPr>
              <p14:xfrm>
                <a:off x="6542752" y="2077545"/>
                <a:ext cx="247680" cy="1782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0F27FC4-1555-CA2A-A710-811A1DD8D85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525112" y="2059545"/>
                  <a:ext cx="28332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59396FC8-A1A8-B0E5-4CE2-ADAA134A9AE7}"/>
              </a:ext>
            </a:extLst>
          </p:cNvPr>
          <p:cNvGrpSpPr/>
          <p:nvPr/>
        </p:nvGrpSpPr>
        <p:grpSpPr>
          <a:xfrm>
            <a:off x="7718872" y="1942545"/>
            <a:ext cx="2796120" cy="571680"/>
            <a:chOff x="7718872" y="1942545"/>
            <a:chExt cx="2796120" cy="57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0E848C8-F6FC-CD7C-F8E0-D659FD957488}"/>
                    </a:ext>
                  </a:extLst>
                </p14:cNvPr>
                <p14:cNvContentPartPr/>
                <p14:nvPr/>
              </p14:nvContentPartPr>
              <p14:xfrm>
                <a:off x="7803112" y="2164665"/>
                <a:ext cx="30240" cy="2059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0E848C8-F6FC-CD7C-F8E0-D659FD95748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785112" y="2147025"/>
                  <a:ext cx="658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780898B-A829-265A-51E4-530F92D9C85C}"/>
                    </a:ext>
                  </a:extLst>
                </p14:cNvPr>
                <p14:cNvContentPartPr/>
                <p14:nvPr/>
              </p14:nvContentPartPr>
              <p14:xfrm>
                <a:off x="7718872" y="2086185"/>
                <a:ext cx="208800" cy="3780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780898B-A829-265A-51E4-530F92D9C85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700872" y="2068185"/>
                  <a:ext cx="2444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C3A7B4A-34C5-C817-7A99-0CC9CA3B9C6B}"/>
                    </a:ext>
                  </a:extLst>
                </p14:cNvPr>
                <p14:cNvContentPartPr/>
                <p14:nvPr/>
              </p14:nvContentPartPr>
              <p14:xfrm>
                <a:off x="7959352" y="2180505"/>
                <a:ext cx="217800" cy="2080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C3A7B4A-34C5-C817-7A99-0CC9CA3B9C6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941352" y="2162505"/>
                  <a:ext cx="253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094F6CE-1BC0-C591-20E0-F9B93CEA341D}"/>
                    </a:ext>
                  </a:extLst>
                </p14:cNvPr>
                <p14:cNvContentPartPr/>
                <p14:nvPr/>
              </p14:nvContentPartPr>
              <p14:xfrm>
                <a:off x="8238712" y="2232345"/>
                <a:ext cx="144360" cy="86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094F6CE-1BC0-C591-20E0-F9B93CEA341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221072" y="2214705"/>
                  <a:ext cx="180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263F495-DDCF-4F4F-BDBC-F3C4B034B4C4}"/>
                    </a:ext>
                  </a:extLst>
                </p14:cNvPr>
                <p14:cNvContentPartPr/>
                <p14:nvPr/>
              </p14:nvContentPartPr>
              <p14:xfrm>
                <a:off x="8316472" y="2140185"/>
                <a:ext cx="164880" cy="2412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263F495-DDCF-4F4F-BDBC-F3C4B034B4C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298472" y="2122545"/>
                  <a:ext cx="2005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B17B584-9083-596F-8A3F-6E46BCEB141C}"/>
                    </a:ext>
                  </a:extLst>
                </p14:cNvPr>
                <p14:cNvContentPartPr/>
                <p14:nvPr/>
              </p14:nvContentPartPr>
              <p14:xfrm>
                <a:off x="8527072" y="2160705"/>
                <a:ext cx="136800" cy="1832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B17B584-9083-596F-8A3F-6E46BCEB141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509072" y="2142705"/>
                  <a:ext cx="172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6F13ECA-60CA-D561-6783-1A995FCC22F9}"/>
                    </a:ext>
                  </a:extLst>
                </p14:cNvPr>
                <p14:cNvContentPartPr/>
                <p14:nvPr/>
              </p14:nvContentPartPr>
              <p14:xfrm>
                <a:off x="8649832" y="2021385"/>
                <a:ext cx="278640" cy="464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6F13ECA-60CA-D561-6783-1A995FCC22F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632192" y="2003385"/>
                  <a:ext cx="314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F3E5EE5-12A6-F04D-2267-E8061CD5FF1B}"/>
                    </a:ext>
                  </a:extLst>
                </p14:cNvPr>
                <p14:cNvContentPartPr/>
                <p14:nvPr/>
              </p14:nvContentPartPr>
              <p14:xfrm>
                <a:off x="9043312" y="1942545"/>
                <a:ext cx="300960" cy="4446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F3E5EE5-12A6-F04D-2267-E8061CD5FF1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025312" y="1924545"/>
                  <a:ext cx="33660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765A057-35F4-E00F-9A47-5EBC8A585154}"/>
                    </a:ext>
                  </a:extLst>
                </p14:cNvPr>
                <p14:cNvContentPartPr/>
                <p14:nvPr/>
              </p14:nvContentPartPr>
              <p14:xfrm>
                <a:off x="9319072" y="2099505"/>
                <a:ext cx="178200" cy="3024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765A057-35F4-E00F-9A47-5EBC8A58515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301432" y="2081865"/>
                  <a:ext cx="2138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F3F9A04-99CB-A6FD-7BCD-F045A405E5CF}"/>
                    </a:ext>
                  </a:extLst>
                </p14:cNvPr>
                <p14:cNvContentPartPr/>
                <p14:nvPr/>
              </p14:nvContentPartPr>
              <p14:xfrm>
                <a:off x="9547672" y="2124705"/>
                <a:ext cx="168120" cy="3366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F3F9A04-99CB-A6FD-7BCD-F045A405E5C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529672" y="2106705"/>
                  <a:ext cx="2037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68CED8A-7B6C-FD0B-0E61-877E54CCFA67}"/>
                    </a:ext>
                  </a:extLst>
                </p14:cNvPr>
                <p14:cNvContentPartPr/>
                <p14:nvPr/>
              </p14:nvContentPartPr>
              <p14:xfrm>
                <a:off x="9546232" y="2278425"/>
                <a:ext cx="168120" cy="356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68CED8A-7B6C-FD0B-0E61-877E54CCFA6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528592" y="2260425"/>
                  <a:ext cx="203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059D61D-1B62-9135-9D27-17D1FE892B2E}"/>
                    </a:ext>
                  </a:extLst>
                </p14:cNvPr>
                <p14:cNvContentPartPr/>
                <p14:nvPr/>
              </p14:nvContentPartPr>
              <p14:xfrm>
                <a:off x="9763672" y="2243145"/>
                <a:ext cx="164160" cy="205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059D61D-1B62-9135-9D27-17D1FE892B2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745672" y="2225505"/>
                  <a:ext cx="199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F7E004E-1879-E337-9449-199452B33AE2}"/>
                    </a:ext>
                  </a:extLst>
                </p14:cNvPr>
                <p14:cNvContentPartPr/>
                <p14:nvPr/>
              </p14:nvContentPartPr>
              <p14:xfrm>
                <a:off x="9979672" y="2183745"/>
                <a:ext cx="7920" cy="1710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F7E004E-1879-E337-9449-199452B33AE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961672" y="2165745"/>
                  <a:ext cx="43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1921CA9-3F6E-BA21-DFEF-7C430604EF47}"/>
                    </a:ext>
                  </a:extLst>
                </p14:cNvPr>
                <p14:cNvContentPartPr/>
                <p14:nvPr/>
              </p14:nvContentPartPr>
              <p14:xfrm>
                <a:off x="9931072" y="2147025"/>
                <a:ext cx="129600" cy="302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1921CA9-3F6E-BA21-DFEF-7C430604EF4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913432" y="2129385"/>
                  <a:ext cx="1652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0141CB7-1687-D75A-2EE2-C7AA79101123}"/>
                    </a:ext>
                  </a:extLst>
                </p14:cNvPr>
                <p14:cNvContentPartPr/>
                <p14:nvPr/>
              </p14:nvContentPartPr>
              <p14:xfrm>
                <a:off x="9888952" y="2302905"/>
                <a:ext cx="133200" cy="817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0141CB7-1687-D75A-2EE2-C7AA7910112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871312" y="2284905"/>
                  <a:ext cx="168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8CF97AF-74EE-BEB5-48B6-958F60817168}"/>
                    </a:ext>
                  </a:extLst>
                </p14:cNvPr>
                <p14:cNvContentPartPr/>
                <p14:nvPr/>
              </p14:nvContentPartPr>
              <p14:xfrm>
                <a:off x="10138432" y="2179425"/>
                <a:ext cx="171720" cy="1681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8CF97AF-74EE-BEB5-48B6-958F6081716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120792" y="2161785"/>
                  <a:ext cx="207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BC7541F-E46E-5856-B2F2-3CEB07FDCF23}"/>
                    </a:ext>
                  </a:extLst>
                </p14:cNvPr>
                <p14:cNvContentPartPr/>
                <p14:nvPr/>
              </p14:nvContentPartPr>
              <p14:xfrm>
                <a:off x="10312312" y="2247105"/>
                <a:ext cx="10440" cy="1112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BC7541F-E46E-5856-B2F2-3CEB07FDCF2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294672" y="2229465"/>
                  <a:ext cx="46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CBDE173-3DA4-0424-8746-40A88EDBC585}"/>
                    </a:ext>
                  </a:extLst>
                </p14:cNvPr>
                <p14:cNvContentPartPr/>
                <p14:nvPr/>
              </p14:nvContentPartPr>
              <p14:xfrm>
                <a:off x="10317352" y="2166105"/>
                <a:ext cx="69840" cy="381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CBDE173-3DA4-0424-8746-40A88EDBC58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299352" y="2148105"/>
                  <a:ext cx="105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03D98B6-E466-4FF0-59B0-B7618BFFC2B4}"/>
                    </a:ext>
                  </a:extLst>
                </p14:cNvPr>
                <p14:cNvContentPartPr/>
                <p14:nvPr/>
              </p14:nvContentPartPr>
              <p14:xfrm>
                <a:off x="10298632" y="2203905"/>
                <a:ext cx="68760" cy="788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03D98B6-E466-4FF0-59B0-B7618BFFC2B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280992" y="2186265"/>
                  <a:ext cx="104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D90C85A-EC1B-6E3A-C0C1-DBCD25CF22BF}"/>
                    </a:ext>
                  </a:extLst>
                </p14:cNvPr>
                <p14:cNvContentPartPr/>
                <p14:nvPr/>
              </p14:nvContentPartPr>
              <p14:xfrm>
                <a:off x="10190632" y="2099865"/>
                <a:ext cx="324360" cy="4143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D90C85A-EC1B-6E3A-C0C1-DBCD25CF22B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172992" y="2081865"/>
                  <a:ext cx="360000" cy="45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94CB1F81-7406-B8D8-5DA1-CA3BB2E1159D}"/>
                  </a:ext>
                </a:extLst>
              </p14:cNvPr>
              <p14:cNvContentPartPr/>
              <p14:nvPr/>
            </p14:nvContentPartPr>
            <p14:xfrm>
              <a:off x="6736432" y="2779185"/>
              <a:ext cx="319320" cy="5184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94CB1F81-7406-B8D8-5DA1-CA3BB2E1159D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6718792" y="2761185"/>
                <a:ext cx="3549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AD282F32-729E-E297-3E56-0623C4A6BB0D}"/>
                  </a:ext>
                </a:extLst>
              </p14:cNvPr>
              <p14:cNvContentPartPr/>
              <p14:nvPr/>
            </p14:nvContentPartPr>
            <p14:xfrm>
              <a:off x="7015072" y="2688465"/>
              <a:ext cx="151560" cy="23040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AD282F32-729E-E297-3E56-0623C4A6BB0D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6997072" y="2670465"/>
                <a:ext cx="187200" cy="26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oup 257">
            <a:extLst>
              <a:ext uri="{FF2B5EF4-FFF2-40B4-BE49-F238E27FC236}">
                <a16:creationId xmlns:a16="http://schemas.microsoft.com/office/drawing/2014/main" id="{D026E7E7-4ACA-5ED4-47BB-14148142F4F6}"/>
              </a:ext>
            </a:extLst>
          </p:cNvPr>
          <p:cNvGrpSpPr/>
          <p:nvPr/>
        </p:nvGrpSpPr>
        <p:grpSpPr>
          <a:xfrm>
            <a:off x="7402072" y="2600625"/>
            <a:ext cx="1734840" cy="1053000"/>
            <a:chOff x="7402072" y="2600625"/>
            <a:chExt cx="1734840" cy="105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8CD1C87-2E63-612B-F2B9-CAC3058AFB86}"/>
                    </a:ext>
                  </a:extLst>
                </p14:cNvPr>
                <p14:cNvContentPartPr/>
                <p14:nvPr/>
              </p14:nvContentPartPr>
              <p14:xfrm>
                <a:off x="7560832" y="2681625"/>
                <a:ext cx="98280" cy="2167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8CD1C87-2E63-612B-F2B9-CAC3058AFB8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543192" y="2663625"/>
                  <a:ext cx="133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EB46A68-80C5-B189-DDBF-C1D41FB5EED6}"/>
                    </a:ext>
                  </a:extLst>
                </p14:cNvPr>
                <p14:cNvContentPartPr/>
                <p14:nvPr/>
              </p14:nvContentPartPr>
              <p14:xfrm>
                <a:off x="7402072" y="2600625"/>
                <a:ext cx="395280" cy="4986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EB46A68-80C5-B189-DDBF-C1D41FB5EED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384432" y="2582985"/>
                  <a:ext cx="43092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A3C202E-FA01-B9BF-60A8-6E8D168DA91C}"/>
                    </a:ext>
                  </a:extLst>
                </p14:cNvPr>
                <p14:cNvContentPartPr/>
                <p14:nvPr/>
              </p14:nvContentPartPr>
              <p14:xfrm>
                <a:off x="7963312" y="2680185"/>
                <a:ext cx="259200" cy="2426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A3C202E-FA01-B9BF-60A8-6E8D168DA91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945672" y="2662545"/>
                  <a:ext cx="2948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A20C14C-A5D4-4C6E-3BC3-879EE662E85E}"/>
                    </a:ext>
                  </a:extLst>
                </p14:cNvPr>
                <p14:cNvContentPartPr/>
                <p14:nvPr/>
              </p14:nvContentPartPr>
              <p14:xfrm>
                <a:off x="8214232" y="2660025"/>
                <a:ext cx="50040" cy="2710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A20C14C-A5D4-4C6E-3BC3-879EE662E85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196232" y="2642385"/>
                  <a:ext cx="856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88703B8-5225-311C-C471-BF1BE3DB5183}"/>
                    </a:ext>
                  </a:extLst>
                </p14:cNvPr>
                <p14:cNvContentPartPr/>
                <p14:nvPr/>
              </p14:nvContentPartPr>
              <p14:xfrm>
                <a:off x="8398912" y="2739585"/>
                <a:ext cx="143640" cy="1832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88703B8-5225-311C-C471-BF1BE3DB518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381272" y="2721945"/>
                  <a:ext cx="1792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C00D9B9-BEFD-9F67-5D89-21A12BF1F58D}"/>
                    </a:ext>
                  </a:extLst>
                </p14:cNvPr>
                <p14:cNvContentPartPr/>
                <p14:nvPr/>
              </p14:nvContentPartPr>
              <p14:xfrm>
                <a:off x="8605192" y="2695305"/>
                <a:ext cx="143640" cy="1789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C00D9B9-BEFD-9F67-5D89-21A12BF1F58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587192" y="2677305"/>
                  <a:ext cx="179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1D98F45-9D44-11D4-41E1-8B3EDA438825}"/>
                    </a:ext>
                  </a:extLst>
                </p14:cNvPr>
                <p14:cNvContentPartPr/>
                <p14:nvPr/>
              </p14:nvContentPartPr>
              <p14:xfrm>
                <a:off x="8657392" y="2779185"/>
                <a:ext cx="45000" cy="180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1D98F45-9D44-11D4-41E1-8B3EDA43882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639392" y="2761185"/>
                  <a:ext cx="80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B696800-6570-FF12-7A10-43A9787D0C22}"/>
                    </a:ext>
                  </a:extLst>
                </p14:cNvPr>
                <p14:cNvContentPartPr/>
                <p14:nvPr/>
              </p14:nvContentPartPr>
              <p14:xfrm>
                <a:off x="8605192" y="2779185"/>
                <a:ext cx="147960" cy="1494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B696800-6570-FF12-7A10-43A9787D0C2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587192" y="2761185"/>
                  <a:ext cx="183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52B4D22-19F2-FAD7-BD91-0970ADE6C787}"/>
                    </a:ext>
                  </a:extLst>
                </p14:cNvPr>
                <p14:cNvContentPartPr/>
                <p14:nvPr/>
              </p14:nvContentPartPr>
              <p14:xfrm>
                <a:off x="8753512" y="2744985"/>
                <a:ext cx="195840" cy="1630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52B4D22-19F2-FAD7-BD91-0970ADE6C78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735872" y="2726985"/>
                  <a:ext cx="231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888E826-C22E-1713-24B3-05D7643C5A90}"/>
                    </a:ext>
                  </a:extLst>
                </p14:cNvPr>
                <p14:cNvContentPartPr/>
                <p14:nvPr/>
              </p14:nvContentPartPr>
              <p14:xfrm>
                <a:off x="8937832" y="2679105"/>
                <a:ext cx="89640" cy="2710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888E826-C22E-1713-24B3-05D7643C5A9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920192" y="2661105"/>
                  <a:ext cx="1252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0E31A99-2C7A-718D-42D0-4AB14E85F862}"/>
                    </a:ext>
                  </a:extLst>
                </p14:cNvPr>
                <p14:cNvContentPartPr/>
                <p14:nvPr/>
              </p14:nvContentPartPr>
              <p14:xfrm>
                <a:off x="8984992" y="2764425"/>
                <a:ext cx="151920" cy="126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0E31A99-2C7A-718D-42D0-4AB14E85F86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967352" y="2746425"/>
                  <a:ext cx="1875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C6D8059-71AD-C561-D7A8-9F741A15F47A}"/>
                    </a:ext>
                  </a:extLst>
                </p14:cNvPr>
                <p14:cNvContentPartPr/>
                <p14:nvPr/>
              </p14:nvContentPartPr>
              <p14:xfrm>
                <a:off x="9033592" y="2768385"/>
                <a:ext cx="24120" cy="2440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C6D8059-71AD-C561-D7A8-9F741A15F47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015592" y="2750385"/>
                  <a:ext cx="597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1C6C57E-87FE-6ED0-05BA-235E3E39B03D}"/>
                    </a:ext>
                  </a:extLst>
                </p14:cNvPr>
                <p14:cNvContentPartPr/>
                <p14:nvPr/>
              </p14:nvContentPartPr>
              <p14:xfrm>
                <a:off x="7922272" y="3179865"/>
                <a:ext cx="60120" cy="1587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1C6C57E-87FE-6ED0-05BA-235E3E39B03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904632" y="3161865"/>
                  <a:ext cx="95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940C2E4-8756-34B3-F890-12ADBC339439}"/>
                    </a:ext>
                  </a:extLst>
                </p14:cNvPr>
                <p14:cNvContentPartPr/>
                <p14:nvPr/>
              </p14:nvContentPartPr>
              <p14:xfrm>
                <a:off x="7970872" y="3110745"/>
                <a:ext cx="145800" cy="612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940C2E4-8756-34B3-F890-12ADBC33943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52872" y="3092745"/>
                  <a:ext cx="181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B268C7C-B4D4-ED21-0FC9-025325267308}"/>
                    </a:ext>
                  </a:extLst>
                </p14:cNvPr>
                <p14:cNvContentPartPr/>
                <p14:nvPr/>
              </p14:nvContentPartPr>
              <p14:xfrm>
                <a:off x="7812832" y="3074025"/>
                <a:ext cx="340560" cy="5796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B268C7C-B4D4-ED21-0FC9-02532526730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795192" y="3056385"/>
                  <a:ext cx="37620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E876494-7335-9966-BB3D-ECD94CA9A2C7}"/>
                    </a:ext>
                  </a:extLst>
                </p14:cNvPr>
                <p14:cNvContentPartPr/>
                <p14:nvPr/>
              </p14:nvContentPartPr>
              <p14:xfrm>
                <a:off x="8278672" y="3178785"/>
                <a:ext cx="179640" cy="2300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E876494-7335-9966-BB3D-ECD94CA9A2C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260672" y="3161145"/>
                  <a:ext cx="2152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A8140FA-1006-CE19-5AA9-AF75EB5BF996}"/>
                    </a:ext>
                  </a:extLst>
                </p14:cNvPr>
                <p14:cNvContentPartPr/>
                <p14:nvPr/>
              </p14:nvContentPartPr>
              <p14:xfrm>
                <a:off x="8513392" y="3173025"/>
                <a:ext cx="19080" cy="1666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A8140FA-1006-CE19-5AA9-AF75EB5BF99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495392" y="3155025"/>
                  <a:ext cx="54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C5DC18D-0695-CF35-C29C-ACA5960A2A79}"/>
                    </a:ext>
                  </a:extLst>
                </p14:cNvPr>
                <p14:cNvContentPartPr/>
                <p14:nvPr/>
              </p14:nvContentPartPr>
              <p14:xfrm>
                <a:off x="8509432" y="3105345"/>
                <a:ext cx="151920" cy="871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C5DC18D-0695-CF35-C29C-ACA5960A2A7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491792" y="3087345"/>
                  <a:ext cx="1875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59A5B8C-57A7-1AE7-8B26-07E8B44A12B5}"/>
                    </a:ext>
                  </a:extLst>
                </p14:cNvPr>
                <p14:cNvContentPartPr/>
                <p14:nvPr/>
              </p14:nvContentPartPr>
              <p14:xfrm>
                <a:off x="8540752" y="3183825"/>
                <a:ext cx="67320" cy="356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59A5B8C-57A7-1AE7-8B26-07E8B44A12B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522752" y="3166185"/>
                  <a:ext cx="1029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08602CA-D7EA-1DEC-353B-76C85E5745AB}"/>
                    </a:ext>
                  </a:extLst>
                </p14:cNvPr>
                <p14:cNvContentPartPr/>
                <p14:nvPr/>
              </p14:nvContentPartPr>
              <p14:xfrm>
                <a:off x="8530672" y="3297585"/>
                <a:ext cx="186480" cy="817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08602CA-D7EA-1DEC-353B-76C85E5745A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512672" y="3279585"/>
                  <a:ext cx="222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1C22C1E-3D31-4D8F-121F-FB839758207D}"/>
                    </a:ext>
                  </a:extLst>
                </p14:cNvPr>
                <p14:cNvContentPartPr/>
                <p14:nvPr/>
              </p14:nvContentPartPr>
              <p14:xfrm>
                <a:off x="8678632" y="3186705"/>
                <a:ext cx="192600" cy="1814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1C22C1E-3D31-4D8F-121F-FB839758207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660992" y="3168705"/>
                  <a:ext cx="228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B2E4944-85F9-D6CE-DB54-21604F3F9BF1}"/>
                    </a:ext>
                  </a:extLst>
                </p14:cNvPr>
                <p14:cNvContentPartPr/>
                <p14:nvPr/>
              </p14:nvContentPartPr>
              <p14:xfrm>
                <a:off x="8898232" y="3229905"/>
                <a:ext cx="38880" cy="2278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B2E4944-85F9-D6CE-DB54-21604F3F9BF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880232" y="3211905"/>
                  <a:ext cx="7452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56753290-03E8-7E69-BF98-97DEAF82EBF0}"/>
                  </a:ext>
                </a:extLst>
              </p14:cNvPr>
              <p14:cNvContentPartPr/>
              <p14:nvPr/>
            </p14:nvContentPartPr>
            <p14:xfrm>
              <a:off x="9857632" y="3698985"/>
              <a:ext cx="851400" cy="6984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56753290-03E8-7E69-BF98-97DEAF82EBF0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9839632" y="3681345"/>
                <a:ext cx="887040" cy="10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8090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4528C-D38F-853E-F33D-B216F6CCF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4" name="Content Placeholder 4" descr="A blue and green logo&#10;&#10;Description automatically generated">
            <a:extLst>
              <a:ext uri="{FF2B5EF4-FFF2-40B4-BE49-F238E27FC236}">
                <a16:creationId xmlns:a16="http://schemas.microsoft.com/office/drawing/2014/main" id="{B122FD14-1980-2247-2F6C-3F8F9BEDB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884" y="6090249"/>
            <a:ext cx="767116" cy="76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0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F6929-EEAB-E44A-8BA1-CE3082BCA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6B48EB4-176B-E4D7-4978-5FF163F4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7E292B-A046-A4AB-E702-2D71AC5F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C6801A-8D7F-6AF4-32CE-0B150AE24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35EF348-0320-4A71-E706-3D85D45F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71425E-B61E-CAF8-DED5-C1DF0A346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F3ACCE4-9243-07E0-D12A-2740EB515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070E4-1FA0-5190-E539-DC4C88C9C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IN" sz="4800" dirty="0">
                <a:latin typeface="DM Sans" pitchFamily="2" charset="0"/>
              </a:rPr>
              <a:t>Generative AI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033D26-304B-D419-D175-10F5C0ED8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 descr="A blue and green logo&#10;&#10;Description automatically generated">
            <a:extLst>
              <a:ext uri="{FF2B5EF4-FFF2-40B4-BE49-F238E27FC236}">
                <a16:creationId xmlns:a16="http://schemas.microsoft.com/office/drawing/2014/main" id="{B7C7416A-B001-9216-309F-78FA5B487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019166"/>
            <a:ext cx="838199" cy="838199"/>
          </a:xfrm>
        </p:spPr>
      </p:pic>
      <p:pic>
        <p:nvPicPr>
          <p:cNvPr id="5" name="Picture 4" descr="A diagram of a process">
            <a:extLst>
              <a:ext uri="{FF2B5EF4-FFF2-40B4-BE49-F238E27FC236}">
                <a16:creationId xmlns:a16="http://schemas.microsoft.com/office/drawing/2014/main" id="{6064326D-6E5A-D364-0E62-7DC42A210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555" y="2588048"/>
            <a:ext cx="7870691" cy="38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1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D7F70A-6083-9268-479B-8BFCFDE93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654F82E-0E8E-C9C4-6B55-824F2F13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7A0B2B0-8E4D-3AEB-9F18-B0E2B3FB0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6B0918-7F1B-B351-5075-89E2336C9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DC02B0-17F4-23E7-F93B-78CE198F8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847872-39C2-5916-F648-868A8BD9E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1C555D0-344F-B36D-F14C-E246A970B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596B3-791D-67C3-8B1F-081D9309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DM Sans" pitchFamily="2" charset="0"/>
              </a:rPr>
              <a:t>Traditional ML Methods vs </a:t>
            </a:r>
            <a:r>
              <a:rPr lang="en-US" sz="4800" dirty="0" err="1">
                <a:latin typeface="DM Sans" pitchFamily="2" charset="0"/>
              </a:rPr>
              <a:t>GenAI</a:t>
            </a:r>
            <a:endParaRPr lang="en-IN" sz="4800" dirty="0">
              <a:latin typeface="DM Sans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4610DF-7D72-498A-20CA-953369D34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 descr="A blue and green logo&#10;&#10;Description automatically generated">
            <a:extLst>
              <a:ext uri="{FF2B5EF4-FFF2-40B4-BE49-F238E27FC236}">
                <a16:creationId xmlns:a16="http://schemas.microsoft.com/office/drawing/2014/main" id="{56DAB6E7-8E81-C00C-DBFB-8F70A0A67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019166"/>
            <a:ext cx="838199" cy="83819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9F8160-D56E-C34E-F774-90532A967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55" y="2599762"/>
            <a:ext cx="9742535" cy="41331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87C691E-9D7F-1E50-26E9-ED37ADF01E80}"/>
                  </a:ext>
                </a:extLst>
              </p14:cNvPr>
              <p14:cNvContentPartPr/>
              <p14:nvPr/>
            </p14:nvContentPartPr>
            <p14:xfrm>
              <a:off x="720360" y="378360"/>
              <a:ext cx="10455840" cy="6107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87C691E-9D7F-1E50-26E9-ED37ADF01E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1000" y="369000"/>
                <a:ext cx="10474560" cy="612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2846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E76C18-686F-9E84-B859-010C58A14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2EE114A-A250-9EFC-420C-7A93FA757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5B4616-17F3-2CA1-B8AE-062C40AA4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75A3332-7EFA-0C2B-0AA7-FDAF46B46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2C5F44-CAD6-2FF4-4226-0B1A0E7F2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71C12D-12B7-126E-F398-32F2B4592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2E529E-DCDF-ABF9-24D3-DE08CC898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EA960-8726-ED69-1280-B9F68ABBE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84724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800" dirty="0">
                <a:latin typeface="DM Sans" pitchFamily="2" charset="0"/>
              </a:rPr>
              <a:t>Traditional ML Methods vs </a:t>
            </a:r>
            <a:r>
              <a:rPr lang="en-US" sz="4800" dirty="0" err="1">
                <a:latin typeface="DM Sans" pitchFamily="2" charset="0"/>
              </a:rPr>
              <a:t>GenAI</a:t>
            </a:r>
            <a:r>
              <a:rPr lang="en-US" sz="4800" dirty="0">
                <a:latin typeface="DM Sans" pitchFamily="2" charset="0"/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A8A858A-0EE9-F20C-7F34-70040D71C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 descr="A blue and green logo&#10;&#10;Description automatically generated">
            <a:extLst>
              <a:ext uri="{FF2B5EF4-FFF2-40B4-BE49-F238E27FC236}">
                <a16:creationId xmlns:a16="http://schemas.microsoft.com/office/drawing/2014/main" id="{E236081B-E353-A57A-4299-06E21FC82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019166"/>
            <a:ext cx="838199" cy="838199"/>
          </a:xfr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15C14A2-1379-EC72-FE2F-342B642197A5}"/>
              </a:ext>
            </a:extLst>
          </p:cNvPr>
          <p:cNvSpPr txBox="1">
            <a:spLocks/>
          </p:cNvSpPr>
          <p:nvPr/>
        </p:nvSpPr>
        <p:spPr>
          <a:xfrm>
            <a:off x="6857400" y="6037182"/>
            <a:ext cx="4822804" cy="3651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800" dirty="0"/>
              <a:t>Source: https://medium.com/google-cloud/google-cloud-skills-boost-part-1-introduction-to-generative-ai-4511ec555814</a:t>
            </a:r>
          </a:p>
          <a:p>
            <a:pPr>
              <a:spcAft>
                <a:spcPts val="600"/>
              </a:spcAft>
            </a:pPr>
            <a:endParaRPr lang="en-US" sz="800" dirty="0"/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6DD23061-20DA-1056-06CC-BA00D7DC5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400" y="2661518"/>
            <a:ext cx="4744159" cy="3000375"/>
          </a:xfrm>
          <a:prstGeom prst="rect">
            <a:avLst/>
          </a:prstGeom>
        </p:spPr>
      </p:pic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70B31AE1-B687-AEBE-2B5D-B01331903F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7645040"/>
              </p:ext>
            </p:extLst>
          </p:nvPr>
        </p:nvGraphicFramePr>
        <p:xfrm>
          <a:off x="424601" y="1740151"/>
          <a:ext cx="6168915" cy="5067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Graphic 6" descr="Bullseye with solid fill">
            <a:extLst>
              <a:ext uri="{FF2B5EF4-FFF2-40B4-BE49-F238E27FC236}">
                <a16:creationId xmlns:a16="http://schemas.microsoft.com/office/drawing/2014/main" id="{2095938B-0D1C-624F-62FE-58C224ABEB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7362" y="2368422"/>
            <a:ext cx="914400" cy="914400"/>
          </a:xfrm>
          <a:prstGeom prst="rect">
            <a:avLst/>
          </a:prstGeom>
        </p:spPr>
      </p:pic>
      <p:pic>
        <p:nvPicPr>
          <p:cNvPr id="8" name="Graphic 7" descr="Circles with arrows with solid fill">
            <a:extLst>
              <a:ext uri="{FF2B5EF4-FFF2-40B4-BE49-F238E27FC236}">
                <a16:creationId xmlns:a16="http://schemas.microsoft.com/office/drawing/2014/main" id="{316A3BEB-3B5A-9363-81BC-7D2471F43F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7362" y="3992605"/>
            <a:ext cx="914400" cy="914400"/>
          </a:xfrm>
          <a:prstGeom prst="rect">
            <a:avLst/>
          </a:prstGeom>
        </p:spPr>
      </p:pic>
      <p:pic>
        <p:nvPicPr>
          <p:cNvPr id="9" name="Graphic 8" descr="Social network with solid fill">
            <a:extLst>
              <a:ext uri="{FF2B5EF4-FFF2-40B4-BE49-F238E27FC236}">
                <a16:creationId xmlns:a16="http://schemas.microsoft.com/office/drawing/2014/main" id="{84B3CFB3-E1E2-772A-1F82-48D3872DEB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7910" y="557998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BAC1F06-D46A-C8B2-F5B0-7E66A120BCE9}"/>
                  </a:ext>
                </a:extLst>
              </p14:cNvPr>
              <p14:cNvContentPartPr/>
              <p14:nvPr/>
            </p14:nvContentPartPr>
            <p14:xfrm>
              <a:off x="1930320" y="1527480"/>
              <a:ext cx="9649800" cy="4746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BAC1F06-D46A-C8B2-F5B0-7E66A120BCE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20960" y="1518120"/>
                <a:ext cx="9668520" cy="476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2559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D02E22-F8E8-F120-66CD-B3686BEE5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116BF49-E445-5132-208C-7CD295B9E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52B833-054E-9B88-FE36-32217318A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238072F-AEC4-4A95-BCB1-536072AF5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E9A0A8B-F4F9-00B4-4B01-CBD6114ED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0DB86C-2E2B-F025-A5BC-E46598288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1BA3600-7CE6-6D94-D89B-D716FEE5D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21BBC-D1DC-1F6C-AD3E-358CD772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DM Sans" pitchFamily="2" charset="0"/>
              </a:rPr>
              <a:t>How does </a:t>
            </a:r>
            <a:r>
              <a:rPr lang="en-US" sz="4800" dirty="0" err="1">
                <a:latin typeface="DM Sans" pitchFamily="2" charset="0"/>
              </a:rPr>
              <a:t>GenAI</a:t>
            </a:r>
            <a:r>
              <a:rPr lang="en-US" sz="4800" dirty="0">
                <a:latin typeface="DM Sans" pitchFamily="2" charset="0"/>
              </a:rPr>
              <a:t> work?</a:t>
            </a:r>
            <a:endParaRPr lang="en-IN" sz="4800" dirty="0">
              <a:latin typeface="DM Sans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9BC6A1-88D6-0EEE-8553-81434086E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 descr="A blue and green logo&#10;&#10;Description automatically generated">
            <a:extLst>
              <a:ext uri="{FF2B5EF4-FFF2-40B4-BE49-F238E27FC236}">
                <a16:creationId xmlns:a16="http://schemas.microsoft.com/office/drawing/2014/main" id="{E25B110B-55B6-DB7F-1BFE-8F6AC12A5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019166"/>
            <a:ext cx="838199" cy="838199"/>
          </a:xfrm>
        </p:spPr>
      </p:pic>
      <p:graphicFrame>
        <p:nvGraphicFramePr>
          <p:cNvPr id="4" name="Text Placeholder 2">
            <a:extLst>
              <a:ext uri="{FF2B5EF4-FFF2-40B4-BE49-F238E27FC236}">
                <a16:creationId xmlns:a16="http://schemas.microsoft.com/office/drawing/2014/main" id="{15D98BE5-CB7F-77D8-AE45-166C84E943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0930035"/>
              </p:ext>
            </p:extLst>
          </p:nvPr>
        </p:nvGraphicFramePr>
        <p:xfrm>
          <a:off x="1580416" y="1890057"/>
          <a:ext cx="7189773" cy="4567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924024-D53E-19ED-A224-AC28B22D9921}"/>
                  </a:ext>
                </a:extLst>
              </p14:cNvPr>
              <p14:cNvContentPartPr/>
              <p14:nvPr/>
            </p14:nvContentPartPr>
            <p14:xfrm>
              <a:off x="2269080" y="2444400"/>
              <a:ext cx="6661080" cy="3539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924024-D53E-19ED-A224-AC28B22D99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59720" y="2435040"/>
                <a:ext cx="6679800" cy="355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8550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6AFCB7-806D-C7A9-3BF1-72B8A6591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A70A1F7-EA83-3BA9-59C8-F101DA63C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8AD65D-286D-88A5-7C8B-8EEBC8A0C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E8540E0-A3DE-85A7-0842-A9AB83435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0FA67E-8781-66ED-3A42-EF803D7CA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2FC335-B882-75C1-5814-BC6C99ED7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F835CF3-0FC8-896A-0557-F9CF5CB3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6D4C4F-11B5-68F8-0E4E-9BFCE619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DM Sans" pitchFamily="2" charset="0"/>
              </a:rPr>
              <a:t>Building Blocks of </a:t>
            </a:r>
            <a:r>
              <a:rPr lang="en-US" sz="4800" dirty="0" err="1">
                <a:latin typeface="DM Sans" pitchFamily="2" charset="0"/>
              </a:rPr>
              <a:t>GenAI</a:t>
            </a:r>
            <a:endParaRPr lang="en-IN" sz="4800" dirty="0">
              <a:latin typeface="DM Sans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399ACC-7D46-5650-4C5B-B6722E543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 descr="A blue and green logo&#10;&#10;Description automatically generated">
            <a:extLst>
              <a:ext uri="{FF2B5EF4-FFF2-40B4-BE49-F238E27FC236}">
                <a16:creationId xmlns:a16="http://schemas.microsoft.com/office/drawing/2014/main" id="{21ACE638-BE7D-AC1C-C448-AD2A141A2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019166"/>
            <a:ext cx="838199" cy="838199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E5E42F8-B446-9DF7-97EB-E08C6D3DF1D9}"/>
              </a:ext>
            </a:extLst>
          </p:cNvPr>
          <p:cNvGrpSpPr/>
          <p:nvPr/>
        </p:nvGrpSpPr>
        <p:grpSpPr>
          <a:xfrm>
            <a:off x="3249282" y="2638922"/>
            <a:ext cx="4060166" cy="3702699"/>
            <a:chOff x="5171385" y="2635172"/>
            <a:chExt cx="1989034" cy="1995642"/>
          </a:xfrm>
          <a:solidFill>
            <a:srgbClr val="004880"/>
          </a:solidFill>
        </p:grpSpPr>
        <p:sp>
          <p:nvSpPr>
            <p:cNvPr id="6" name="Freeform 92">
              <a:extLst>
                <a:ext uri="{FF2B5EF4-FFF2-40B4-BE49-F238E27FC236}">
                  <a16:creationId xmlns:a16="http://schemas.microsoft.com/office/drawing/2014/main" id="{ED43D4C9-9F9B-0410-4178-BB3A1CB88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969" y="3652043"/>
              <a:ext cx="933450" cy="978771"/>
            </a:xfrm>
            <a:custGeom>
              <a:avLst/>
              <a:gdLst>
                <a:gd name="T0" fmla="*/ 0 w 235"/>
                <a:gd name="T1" fmla="*/ 118 h 235"/>
                <a:gd name="T2" fmla="*/ 0 w 235"/>
                <a:gd name="T3" fmla="*/ 0 h 235"/>
                <a:gd name="T4" fmla="*/ 118 w 235"/>
                <a:gd name="T5" fmla="*/ 0 h 235"/>
                <a:gd name="T6" fmla="*/ 235 w 235"/>
                <a:gd name="T7" fmla="*/ 118 h 235"/>
                <a:gd name="T8" fmla="*/ 118 w 235"/>
                <a:gd name="T9" fmla="*/ 235 h 235"/>
                <a:gd name="T10" fmla="*/ 0 w 235"/>
                <a:gd name="T11" fmla="*/ 11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235">
                  <a:moveTo>
                    <a:pt x="0" y="118"/>
                  </a:moveTo>
                  <a:cubicBezTo>
                    <a:pt x="0" y="85"/>
                    <a:pt x="0" y="0"/>
                    <a:pt x="0" y="0"/>
                  </a:cubicBezTo>
                  <a:cubicBezTo>
                    <a:pt x="0" y="0"/>
                    <a:pt x="85" y="0"/>
                    <a:pt x="118" y="0"/>
                  </a:cubicBezTo>
                  <a:cubicBezTo>
                    <a:pt x="182" y="0"/>
                    <a:pt x="235" y="53"/>
                    <a:pt x="235" y="118"/>
                  </a:cubicBezTo>
                  <a:cubicBezTo>
                    <a:pt x="235" y="182"/>
                    <a:pt x="182" y="235"/>
                    <a:pt x="118" y="235"/>
                  </a:cubicBezTo>
                  <a:cubicBezTo>
                    <a:pt x="53" y="235"/>
                    <a:pt x="0" y="182"/>
                    <a:pt x="0" y="118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9pPr>
            </a:lstStyle>
            <a:p>
              <a:pPr algn="ctr"/>
              <a:endParaRPr lang="en-US" b="1" dirty="0">
                <a:solidFill>
                  <a:schemeClr val="bg1"/>
                </a:solidFill>
                <a:latin typeface="+mj-l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LLMs</a:t>
              </a:r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Freeform 96">
              <a:extLst>
                <a:ext uri="{FF2B5EF4-FFF2-40B4-BE49-F238E27FC236}">
                  <a16:creationId xmlns:a16="http://schemas.microsoft.com/office/drawing/2014/main" id="{7FD7E500-E8F6-A4FD-072C-6F2A345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969" y="2637792"/>
              <a:ext cx="909922" cy="976152"/>
            </a:xfrm>
            <a:custGeom>
              <a:avLst/>
              <a:gdLst>
                <a:gd name="T0" fmla="*/ 0 w 294"/>
                <a:gd name="T1" fmla="*/ 147 h 294"/>
                <a:gd name="T2" fmla="*/ 0 w 294"/>
                <a:gd name="T3" fmla="*/ 294 h 294"/>
                <a:gd name="T4" fmla="*/ 147 w 294"/>
                <a:gd name="T5" fmla="*/ 294 h 294"/>
                <a:gd name="T6" fmla="*/ 294 w 294"/>
                <a:gd name="T7" fmla="*/ 147 h 294"/>
                <a:gd name="T8" fmla="*/ 147 w 294"/>
                <a:gd name="T9" fmla="*/ 0 h 294"/>
                <a:gd name="T10" fmla="*/ 0 w 294"/>
                <a:gd name="T11" fmla="*/ 14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294">
                  <a:moveTo>
                    <a:pt x="0" y="147"/>
                  </a:moveTo>
                  <a:cubicBezTo>
                    <a:pt x="0" y="187"/>
                    <a:pt x="0" y="294"/>
                    <a:pt x="0" y="294"/>
                  </a:cubicBezTo>
                  <a:cubicBezTo>
                    <a:pt x="0" y="294"/>
                    <a:pt x="107" y="294"/>
                    <a:pt x="147" y="294"/>
                  </a:cubicBezTo>
                  <a:cubicBezTo>
                    <a:pt x="228" y="294"/>
                    <a:pt x="294" y="228"/>
                    <a:pt x="294" y="147"/>
                  </a:cubicBezTo>
                  <a:cubicBezTo>
                    <a:pt x="294" y="66"/>
                    <a:pt x="228" y="0"/>
                    <a:pt x="147" y="0"/>
                  </a:cubicBezTo>
                  <a:cubicBezTo>
                    <a:pt x="66" y="0"/>
                    <a:pt x="0" y="66"/>
                    <a:pt x="0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9pPr>
            </a:lstStyle>
            <a:p>
              <a:pPr algn="ctr"/>
              <a:endParaRPr lang="en-US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Transformers</a:t>
              </a:r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Freeform 100">
              <a:extLst>
                <a:ext uri="{FF2B5EF4-FFF2-40B4-BE49-F238E27FC236}">
                  <a16:creationId xmlns:a16="http://schemas.microsoft.com/office/drawing/2014/main" id="{72DBE44A-478A-3333-44EF-38C94B3D1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171385" y="2635172"/>
              <a:ext cx="1015896" cy="978771"/>
            </a:xfrm>
            <a:custGeom>
              <a:avLst/>
              <a:gdLst>
                <a:gd name="T0" fmla="*/ 367 w 367"/>
                <a:gd name="T1" fmla="*/ 183 h 367"/>
                <a:gd name="T2" fmla="*/ 367 w 367"/>
                <a:gd name="T3" fmla="*/ 367 h 367"/>
                <a:gd name="T4" fmla="*/ 184 w 367"/>
                <a:gd name="T5" fmla="*/ 367 h 367"/>
                <a:gd name="T6" fmla="*/ 0 w 367"/>
                <a:gd name="T7" fmla="*/ 183 h 367"/>
                <a:gd name="T8" fmla="*/ 184 w 367"/>
                <a:gd name="T9" fmla="*/ 0 h 367"/>
                <a:gd name="T10" fmla="*/ 367 w 367"/>
                <a:gd name="T11" fmla="*/ 18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7" h="367">
                  <a:moveTo>
                    <a:pt x="367" y="183"/>
                  </a:moveTo>
                  <a:cubicBezTo>
                    <a:pt x="367" y="234"/>
                    <a:pt x="367" y="367"/>
                    <a:pt x="367" y="367"/>
                  </a:cubicBezTo>
                  <a:cubicBezTo>
                    <a:pt x="367" y="367"/>
                    <a:pt x="234" y="367"/>
                    <a:pt x="184" y="367"/>
                  </a:cubicBezTo>
                  <a:cubicBezTo>
                    <a:pt x="82" y="367"/>
                    <a:pt x="0" y="284"/>
                    <a:pt x="0" y="183"/>
                  </a:cubicBezTo>
                  <a:cubicBezTo>
                    <a:pt x="0" y="82"/>
                    <a:pt x="82" y="0"/>
                    <a:pt x="184" y="0"/>
                  </a:cubicBezTo>
                  <a:cubicBezTo>
                    <a:pt x="285" y="0"/>
                    <a:pt x="367" y="82"/>
                    <a:pt x="367" y="1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9pPr>
            </a:lstStyle>
            <a:p>
              <a:pPr algn="ctr"/>
              <a:endParaRPr lang="en-US" sz="1600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GANs</a:t>
              </a:r>
              <a:endParaRPr lang="en-US" sz="1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Freeform 104">
              <a:extLst>
                <a:ext uri="{FF2B5EF4-FFF2-40B4-BE49-F238E27FC236}">
                  <a16:creationId xmlns:a16="http://schemas.microsoft.com/office/drawing/2014/main" id="{A853B746-B727-66ED-BB35-8B7D6334C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830" y="3652043"/>
              <a:ext cx="933450" cy="978771"/>
            </a:xfrm>
            <a:custGeom>
              <a:avLst/>
              <a:gdLst>
                <a:gd name="T0" fmla="*/ 188 w 188"/>
                <a:gd name="T1" fmla="*/ 94 h 188"/>
                <a:gd name="T2" fmla="*/ 188 w 188"/>
                <a:gd name="T3" fmla="*/ 0 h 188"/>
                <a:gd name="T4" fmla="*/ 94 w 188"/>
                <a:gd name="T5" fmla="*/ 0 h 188"/>
                <a:gd name="T6" fmla="*/ 0 w 188"/>
                <a:gd name="T7" fmla="*/ 94 h 188"/>
                <a:gd name="T8" fmla="*/ 94 w 188"/>
                <a:gd name="T9" fmla="*/ 188 h 188"/>
                <a:gd name="T10" fmla="*/ 188 w 188"/>
                <a:gd name="T11" fmla="*/ 9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88">
                  <a:moveTo>
                    <a:pt x="188" y="94"/>
                  </a:moveTo>
                  <a:cubicBezTo>
                    <a:pt x="188" y="68"/>
                    <a:pt x="188" y="0"/>
                    <a:pt x="188" y="0"/>
                  </a:cubicBezTo>
                  <a:cubicBezTo>
                    <a:pt x="188" y="0"/>
                    <a:pt x="120" y="0"/>
                    <a:pt x="94" y="0"/>
                  </a:cubicBez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46" y="188"/>
                    <a:pt x="188" y="146"/>
                    <a:pt x="188" y="9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999999"/>
                  </a:solidFill>
                  <a:latin typeface="Times New Roman"/>
                </a:defRPr>
              </a:lvl9pPr>
            </a:lstStyle>
            <a:p>
              <a:pPr algn="ctr"/>
              <a:endParaRPr lang="en-US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VAEs</a:t>
              </a:r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F31C1D-667B-9FFD-4ACA-68AE1182E27C}"/>
                  </a:ext>
                </a:extLst>
              </p14:cNvPr>
              <p14:cNvContentPartPr/>
              <p14:nvPr/>
            </p14:nvContentPartPr>
            <p14:xfrm>
              <a:off x="3866040" y="3250440"/>
              <a:ext cx="3161520" cy="2604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F31C1D-667B-9FFD-4ACA-68AE1182E2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56680" y="3241080"/>
                <a:ext cx="3180240" cy="262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2750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64C90-1B7A-D7D2-4BAE-37C55D220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IN" sz="4000" dirty="0">
                <a:solidFill>
                  <a:srgbClr val="FFFFFF"/>
                </a:solidFill>
              </a:rPr>
              <a:t>Prompt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527626-F507-F420-87F3-328D78B7B7D6}"/>
              </a:ext>
            </a:extLst>
          </p:cNvPr>
          <p:cNvSpPr/>
          <p:nvPr/>
        </p:nvSpPr>
        <p:spPr>
          <a:xfrm>
            <a:off x="6968869" y="750440"/>
            <a:ext cx="2539202" cy="7689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0">
              <a:spcAft>
                <a:spcPts val="600"/>
              </a:spcAft>
            </a:pPr>
            <a:r>
              <a:rPr lang="en-IN" sz="22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 Thinks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21F559-4A65-93EF-8FCB-6E9E19745E3A}"/>
              </a:ext>
            </a:extLst>
          </p:cNvPr>
          <p:cNvSpPr/>
          <p:nvPr/>
        </p:nvSpPr>
        <p:spPr>
          <a:xfrm>
            <a:off x="6968867" y="1891891"/>
            <a:ext cx="2539202" cy="7689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0">
              <a:spcAft>
                <a:spcPts val="600"/>
              </a:spcAft>
            </a:pPr>
            <a:r>
              <a:rPr lang="en-IN" sz="22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 Prompts AI and gives context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8D1CC5-5287-6197-9CC6-060E04C4D220}"/>
              </a:ext>
            </a:extLst>
          </p:cNvPr>
          <p:cNvSpPr/>
          <p:nvPr/>
        </p:nvSpPr>
        <p:spPr>
          <a:xfrm>
            <a:off x="6968866" y="4228434"/>
            <a:ext cx="2539202" cy="7689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0">
              <a:spcAft>
                <a:spcPts val="600"/>
              </a:spcAft>
            </a:pPr>
            <a:r>
              <a:rPr lang="en-IN" sz="22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 builds on the result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9ADE70-1B33-DBE4-8453-05AF6888A992}"/>
              </a:ext>
            </a:extLst>
          </p:cNvPr>
          <p:cNvSpPr/>
          <p:nvPr/>
        </p:nvSpPr>
        <p:spPr>
          <a:xfrm>
            <a:off x="6968867" y="3021421"/>
            <a:ext cx="2539202" cy="7689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0">
              <a:spcAft>
                <a:spcPts val="600"/>
              </a:spcAft>
            </a:pPr>
            <a:r>
              <a:rPr lang="en-IN" sz="22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 gives a result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52213B-D0BA-C483-40C2-F811F9F92791}"/>
              </a:ext>
            </a:extLst>
          </p:cNvPr>
          <p:cNvSpPr/>
          <p:nvPr/>
        </p:nvSpPr>
        <p:spPr>
          <a:xfrm>
            <a:off x="6968866" y="5435446"/>
            <a:ext cx="2539202" cy="7689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0">
              <a:spcAft>
                <a:spcPts val="600"/>
              </a:spcAft>
            </a:pPr>
            <a:r>
              <a:rPr lang="en-IN" sz="22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 delivers</a:t>
            </a:r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9E95ED-28BC-ECD9-4D79-D89DAD6E402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8238469" y="1519354"/>
            <a:ext cx="1" cy="372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D46E83-83A4-A475-5002-37C966723AE5}"/>
              </a:ext>
            </a:extLst>
          </p:cNvPr>
          <p:cNvCxnSpPr/>
          <p:nvPr/>
        </p:nvCxnSpPr>
        <p:spPr>
          <a:xfrm flipH="1">
            <a:off x="8166942" y="2681669"/>
            <a:ext cx="1" cy="372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1AB433-4053-58EB-8F35-0ADCA3912077}"/>
              </a:ext>
            </a:extLst>
          </p:cNvPr>
          <p:cNvCxnSpPr/>
          <p:nvPr/>
        </p:nvCxnSpPr>
        <p:spPr>
          <a:xfrm flipH="1">
            <a:off x="8166942" y="3841001"/>
            <a:ext cx="1" cy="372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B3F530-CF2F-A9D9-C180-521493C2EFA6}"/>
              </a:ext>
            </a:extLst>
          </p:cNvPr>
          <p:cNvCxnSpPr/>
          <p:nvPr/>
        </p:nvCxnSpPr>
        <p:spPr>
          <a:xfrm flipH="1">
            <a:off x="8166941" y="5003316"/>
            <a:ext cx="1" cy="372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781513B6-CFA3-8011-DE14-98FB76B7EA8F}"/>
              </a:ext>
            </a:extLst>
          </p:cNvPr>
          <p:cNvSpPr txBox="1">
            <a:spLocks/>
          </p:cNvSpPr>
          <p:nvPr/>
        </p:nvSpPr>
        <p:spPr>
          <a:xfrm>
            <a:off x="1696932" y="2651032"/>
            <a:ext cx="3115265" cy="11270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/>
              <a:t>Prompt Engineering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C508A09-2C39-2114-91DA-CDE7E33E5260}"/>
                  </a:ext>
                </a:extLst>
              </p14:cNvPr>
              <p14:cNvContentPartPr/>
              <p14:nvPr/>
            </p14:nvContentPartPr>
            <p14:xfrm>
              <a:off x="4731480" y="746640"/>
              <a:ext cx="5538960" cy="5407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C508A09-2C39-2114-91DA-CDE7E33E52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2120" y="737280"/>
                <a:ext cx="5557680" cy="542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166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EADC01-C647-F2EA-9E0B-FBAA4649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6B7B5C1-B438-4656-F939-A2B315C2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D7667E-7D3F-3A46-4957-2087232DD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47E2503-6058-B1AF-FCF0-CCE23EAEF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E598FD9-5361-F15D-8919-211B19CD6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685AB4-F813-079F-7129-E731F77AA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E434FC7-08D6-F675-DFD8-0AEA6F5D4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71F2F-554E-0742-1284-51CD0BD3F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IN" sz="4000" dirty="0">
                <a:latin typeface="DM Sans" pitchFamily="2" charset="0"/>
              </a:rPr>
              <a:t>Time taken for 100Million Active Users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B62A46-06F4-56AA-B471-8BAC2E160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 descr="A blue and green logo&#10;&#10;Description automatically generated">
            <a:extLst>
              <a:ext uri="{FF2B5EF4-FFF2-40B4-BE49-F238E27FC236}">
                <a16:creationId xmlns:a16="http://schemas.microsoft.com/office/drawing/2014/main" id="{A42F786A-9FB0-43CE-5CF6-182B8D92C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019166"/>
            <a:ext cx="838199" cy="83819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BA9025-0652-AC13-38A2-388C55F3D26B}"/>
              </a:ext>
            </a:extLst>
          </p:cNvPr>
          <p:cNvSpPr>
            <a:spLocks/>
          </p:cNvSpPr>
          <p:nvPr/>
        </p:nvSpPr>
        <p:spPr>
          <a:xfrm>
            <a:off x="1711317" y="3222408"/>
            <a:ext cx="2383009" cy="2388664"/>
          </a:xfrm>
          <a:prstGeom prst="rect">
            <a:avLst/>
          </a:prstGeom>
        </p:spPr>
        <p:txBody>
          <a:bodyPr/>
          <a:lstStyle/>
          <a:p>
            <a:pPr defTabSz="1325880">
              <a:spcAft>
                <a:spcPts val="600"/>
              </a:spcAft>
            </a:pPr>
            <a:r>
              <a:rPr lang="en-IN" sz="26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Instagram </a:t>
            </a:r>
          </a:p>
          <a:p>
            <a:pPr defTabSz="1325880">
              <a:spcAft>
                <a:spcPts val="600"/>
              </a:spcAft>
            </a:pPr>
            <a:endParaRPr lang="en-IN" sz="261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1325880">
              <a:spcAft>
                <a:spcPts val="600"/>
              </a:spcAft>
            </a:pPr>
            <a:r>
              <a:rPr lang="en-IN" sz="26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TikTok</a:t>
            </a:r>
          </a:p>
          <a:p>
            <a:pPr defTabSz="1325880">
              <a:spcAft>
                <a:spcPts val="600"/>
              </a:spcAft>
            </a:pPr>
            <a:endParaRPr lang="en-IN" sz="261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1325880">
              <a:spcAft>
                <a:spcPts val="600"/>
              </a:spcAft>
            </a:pPr>
            <a:r>
              <a:rPr lang="en-IN" sz="26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ChatGPT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EFCAC2-24EF-A85B-6E87-3B8BD5C9818E}"/>
              </a:ext>
            </a:extLst>
          </p:cNvPr>
          <p:cNvSpPr/>
          <p:nvPr/>
        </p:nvSpPr>
        <p:spPr>
          <a:xfrm>
            <a:off x="3701685" y="3313003"/>
            <a:ext cx="3958145" cy="4045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C8E36-071D-97B5-8394-A891D8E7CDE0}"/>
              </a:ext>
            </a:extLst>
          </p:cNvPr>
          <p:cNvSpPr txBox="1"/>
          <p:nvPr/>
        </p:nvSpPr>
        <p:spPr>
          <a:xfrm>
            <a:off x="7842271" y="3246150"/>
            <a:ext cx="1656351" cy="493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1325880">
              <a:spcAft>
                <a:spcPts val="600"/>
              </a:spcAft>
            </a:pPr>
            <a:r>
              <a:rPr lang="en-IN" sz="26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 Months</a:t>
            </a:r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D9001C-4FE1-4231-5459-4990F2EA3616}"/>
              </a:ext>
            </a:extLst>
          </p:cNvPr>
          <p:cNvSpPr/>
          <p:nvPr/>
        </p:nvSpPr>
        <p:spPr>
          <a:xfrm>
            <a:off x="3701685" y="4109207"/>
            <a:ext cx="2863509" cy="4045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A0AB49-4FF7-E0F0-F00B-A0DDC3A62C21}"/>
              </a:ext>
            </a:extLst>
          </p:cNvPr>
          <p:cNvSpPr/>
          <p:nvPr/>
        </p:nvSpPr>
        <p:spPr>
          <a:xfrm>
            <a:off x="3701685" y="5049880"/>
            <a:ext cx="785283" cy="4045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4F4C3-34A6-FEB5-B621-F2C42C6A452D}"/>
              </a:ext>
            </a:extLst>
          </p:cNvPr>
          <p:cNvSpPr txBox="1"/>
          <p:nvPr/>
        </p:nvSpPr>
        <p:spPr>
          <a:xfrm>
            <a:off x="6871523" y="4042354"/>
            <a:ext cx="1486433" cy="493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1325880">
              <a:spcAft>
                <a:spcPts val="600"/>
              </a:spcAft>
            </a:pPr>
            <a:r>
              <a:rPr lang="en-IN" sz="26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 Months</a:t>
            </a:r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2899B3-30D2-71BA-02AF-3A0349BEB6FE}"/>
              </a:ext>
            </a:extLst>
          </p:cNvPr>
          <p:cNvSpPr txBox="1"/>
          <p:nvPr/>
        </p:nvSpPr>
        <p:spPr>
          <a:xfrm>
            <a:off x="4809165" y="4983027"/>
            <a:ext cx="1576614" cy="493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1325880">
              <a:spcAft>
                <a:spcPts val="600"/>
              </a:spcAft>
            </a:pPr>
            <a:r>
              <a:rPr lang="en-IN" sz="26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Months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D8B2D60-B95E-8035-B28E-36AB49FDF60C}"/>
                  </a:ext>
                </a:extLst>
              </p14:cNvPr>
              <p14:cNvContentPartPr/>
              <p14:nvPr/>
            </p14:nvContentPartPr>
            <p14:xfrm>
              <a:off x="5076000" y="2038680"/>
              <a:ext cx="4687560" cy="3921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D8B2D60-B95E-8035-B28E-36AB49FDF6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6640" y="2029320"/>
                <a:ext cx="4706280" cy="394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5176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1168</TotalTime>
  <Words>320</Words>
  <Application>Microsoft Office PowerPoint</Application>
  <PresentationFormat>Widescreen</PresentationFormat>
  <Paragraphs>120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DM Sans</vt:lpstr>
      <vt:lpstr>Lato</vt:lpstr>
      <vt:lpstr>Wingdings</vt:lpstr>
      <vt:lpstr>Office Theme</vt:lpstr>
      <vt:lpstr>Introduction to LangChain</vt:lpstr>
      <vt:lpstr>Agenda</vt:lpstr>
      <vt:lpstr>Generative AI</vt:lpstr>
      <vt:lpstr>Traditional ML Methods vs GenAI</vt:lpstr>
      <vt:lpstr>Traditional ML Methods vs GenAI </vt:lpstr>
      <vt:lpstr>How does GenAI work?</vt:lpstr>
      <vt:lpstr>Building Blocks of GenAI</vt:lpstr>
      <vt:lpstr>Prompt Engineering</vt:lpstr>
      <vt:lpstr>Time taken for 100Million Active Users</vt:lpstr>
      <vt:lpstr>Star History and LangChain GitHub </vt:lpstr>
      <vt:lpstr>LangChain</vt:lpstr>
      <vt:lpstr>LangChain Components</vt:lpstr>
      <vt:lpstr>PowerPoint Presentation</vt:lpstr>
      <vt:lpstr>PowerPoint Presentation</vt:lpstr>
      <vt:lpstr>Applications of LangChain</vt:lpstr>
      <vt:lpstr>Benefits of LangChain</vt:lpstr>
      <vt:lpstr>Model I/O</vt:lpstr>
      <vt:lpstr>Prompt Template</vt:lpstr>
      <vt:lpstr>Zero Shot Prompting</vt:lpstr>
      <vt:lpstr>One shot or few shot examples</vt:lpstr>
      <vt:lpstr>Chain of Thought Prompt</vt:lpstr>
      <vt:lpstr>Data Connection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R, Sarveshwaran</dc:creator>
  <cp:lastModifiedBy>R, Sarveshwaran</cp:lastModifiedBy>
  <cp:revision>71</cp:revision>
  <dcterms:created xsi:type="dcterms:W3CDTF">2024-06-23T07:39:34Z</dcterms:created>
  <dcterms:modified xsi:type="dcterms:W3CDTF">2025-01-12T04:29:55Z</dcterms:modified>
</cp:coreProperties>
</file>